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64" r:id="rId5"/>
    <p:sldId id="267" r:id="rId6"/>
    <p:sldId id="265" r:id="rId7"/>
    <p:sldId id="268" r:id="rId8"/>
    <p:sldId id="260" r:id="rId9"/>
  </p:sldIdLst>
  <p:sldSz cx="9144000" cy="5143500" type="screen16x9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52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E"/>
    <a:srgbClr val="0E73B9"/>
    <a:srgbClr val="3E6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94" autoAdjust="0"/>
  </p:normalViewPr>
  <p:slideViewPr>
    <p:cSldViewPr snapToGrid="0" showGuides="1">
      <p:cViewPr varScale="1">
        <p:scale>
          <a:sx n="78" d="100"/>
          <a:sy n="78" d="100"/>
        </p:scale>
        <p:origin x="964" y="52"/>
      </p:cViewPr>
      <p:guideLst>
        <p:guide orient="horz" pos="3239"/>
        <p:guide pos="52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-3720" y="-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995564-2CCE-4C31-BAE7-8C6307393494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A3FE963-F55B-4F7F-A704-0D952362E791}">
      <dgm:prSet/>
      <dgm:spPr/>
      <dgm:t>
        <a:bodyPr/>
        <a:lstStyle/>
        <a:p>
          <a:r>
            <a:rPr lang="en-IE" b="0" dirty="0"/>
            <a:t>Goal of the activity</a:t>
          </a:r>
          <a:endParaRPr lang="en-US" dirty="0"/>
        </a:p>
      </dgm:t>
    </dgm:pt>
    <dgm:pt modelId="{9ED7FD1E-1B08-4FFE-8D7D-7A6F33C68D2A}" type="parTrans" cxnId="{E9E942D1-9227-41BF-B9C1-333B7EE94BDB}">
      <dgm:prSet/>
      <dgm:spPr/>
      <dgm:t>
        <a:bodyPr/>
        <a:lstStyle/>
        <a:p>
          <a:endParaRPr lang="en-US"/>
        </a:p>
      </dgm:t>
    </dgm:pt>
    <dgm:pt modelId="{7D8DCD8B-8EE4-4484-8B71-AC8864A3F4E2}" type="sibTrans" cxnId="{E9E942D1-9227-41BF-B9C1-333B7EE94BDB}">
      <dgm:prSet/>
      <dgm:spPr/>
      <dgm:t>
        <a:bodyPr/>
        <a:lstStyle/>
        <a:p>
          <a:endParaRPr lang="en-US"/>
        </a:p>
      </dgm:t>
    </dgm:pt>
    <dgm:pt modelId="{FF17CE96-1644-4307-BB8A-832FF26ABC19}">
      <dgm:prSet/>
      <dgm:spPr/>
      <dgm:t>
        <a:bodyPr/>
        <a:lstStyle/>
        <a:p>
          <a:r>
            <a:rPr lang="en-US" dirty="0"/>
            <a:t>Implementation</a:t>
          </a:r>
        </a:p>
      </dgm:t>
    </dgm:pt>
    <dgm:pt modelId="{4A46FFBD-42CD-4BB8-A9B4-30F7CF381892}" type="parTrans" cxnId="{3E985FA2-A701-4F81-8CF3-56E58F6A5D3F}">
      <dgm:prSet/>
      <dgm:spPr/>
      <dgm:t>
        <a:bodyPr/>
        <a:lstStyle/>
        <a:p>
          <a:endParaRPr lang="en-US"/>
        </a:p>
      </dgm:t>
    </dgm:pt>
    <dgm:pt modelId="{B3CF6A6D-E2DF-459E-9E8B-620F5C472C4B}" type="sibTrans" cxnId="{3E985FA2-A701-4F81-8CF3-56E58F6A5D3F}">
      <dgm:prSet/>
      <dgm:spPr/>
      <dgm:t>
        <a:bodyPr/>
        <a:lstStyle/>
        <a:p>
          <a:endParaRPr lang="en-US"/>
        </a:p>
      </dgm:t>
    </dgm:pt>
    <dgm:pt modelId="{F18D128D-084A-4ED7-9A6B-2DF0878B68C2}">
      <dgm:prSet/>
      <dgm:spPr/>
      <dgm:t>
        <a:bodyPr/>
        <a:lstStyle/>
        <a:p>
          <a:r>
            <a:rPr lang="en-IE" b="0" dirty="0"/>
            <a:t>Successes and areas for improvement</a:t>
          </a:r>
          <a:endParaRPr lang="en-US" dirty="0"/>
        </a:p>
      </dgm:t>
    </dgm:pt>
    <dgm:pt modelId="{43FF09C1-D3EB-45AB-9A01-99429D05EAFA}" type="parTrans" cxnId="{9D7FBF16-5E18-4DD8-B551-E048E217B445}">
      <dgm:prSet/>
      <dgm:spPr/>
      <dgm:t>
        <a:bodyPr/>
        <a:lstStyle/>
        <a:p>
          <a:endParaRPr lang="en-US"/>
        </a:p>
      </dgm:t>
    </dgm:pt>
    <dgm:pt modelId="{7E9DF518-501F-4AF6-AD0C-B03E7EAC48C1}" type="sibTrans" cxnId="{9D7FBF16-5E18-4DD8-B551-E048E217B445}">
      <dgm:prSet/>
      <dgm:spPr/>
      <dgm:t>
        <a:bodyPr/>
        <a:lstStyle/>
        <a:p>
          <a:endParaRPr lang="en-US"/>
        </a:p>
      </dgm:t>
    </dgm:pt>
    <dgm:pt modelId="{7DEBDC27-9966-4B25-9B1A-98F7F2793071}">
      <dgm:prSet/>
      <dgm:spPr/>
      <dgm:t>
        <a:bodyPr/>
        <a:lstStyle/>
        <a:p>
          <a:r>
            <a:rPr lang="en-IE" b="0" dirty="0"/>
            <a:t>Lessons for future practice</a:t>
          </a:r>
          <a:endParaRPr lang="en-US" dirty="0"/>
        </a:p>
      </dgm:t>
    </dgm:pt>
    <dgm:pt modelId="{135B42C0-098C-4272-BCD2-74DE114CC961}" type="parTrans" cxnId="{F1F91AEC-6F0B-4285-B23B-B803EB21B3D9}">
      <dgm:prSet/>
      <dgm:spPr/>
      <dgm:t>
        <a:bodyPr/>
        <a:lstStyle/>
        <a:p>
          <a:endParaRPr lang="en-US"/>
        </a:p>
      </dgm:t>
    </dgm:pt>
    <dgm:pt modelId="{BB04DAE1-7476-4B52-9B25-500F3B385A7A}" type="sibTrans" cxnId="{F1F91AEC-6F0B-4285-B23B-B803EB21B3D9}">
      <dgm:prSet/>
      <dgm:spPr/>
      <dgm:t>
        <a:bodyPr/>
        <a:lstStyle/>
        <a:p>
          <a:endParaRPr lang="en-US"/>
        </a:p>
      </dgm:t>
    </dgm:pt>
    <dgm:pt modelId="{BE83E4BF-2BF9-4618-BDAA-85558823E4A3}" type="pres">
      <dgm:prSet presAssocID="{A5995564-2CCE-4C31-BAE7-8C6307393494}" presName="linear" presStyleCnt="0">
        <dgm:presLayoutVars>
          <dgm:dir/>
          <dgm:animLvl val="lvl"/>
          <dgm:resizeHandles val="exact"/>
        </dgm:presLayoutVars>
      </dgm:prSet>
      <dgm:spPr/>
    </dgm:pt>
    <dgm:pt modelId="{22CA24DF-ACF8-416B-B502-E1F138987123}" type="pres">
      <dgm:prSet presAssocID="{CA3FE963-F55B-4F7F-A704-0D952362E791}" presName="parentLin" presStyleCnt="0"/>
      <dgm:spPr/>
    </dgm:pt>
    <dgm:pt modelId="{FACC8553-201A-46C5-8185-912A4FC95845}" type="pres">
      <dgm:prSet presAssocID="{CA3FE963-F55B-4F7F-A704-0D952362E791}" presName="parentLeftMargin" presStyleLbl="node1" presStyleIdx="0" presStyleCnt="4"/>
      <dgm:spPr/>
    </dgm:pt>
    <dgm:pt modelId="{08796CFD-BE25-4E54-BBFF-CAEE45A141C8}" type="pres">
      <dgm:prSet presAssocID="{CA3FE963-F55B-4F7F-A704-0D952362E79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E2A0498-88A2-4410-930E-D4CBB50E360C}" type="pres">
      <dgm:prSet presAssocID="{CA3FE963-F55B-4F7F-A704-0D952362E791}" presName="negativeSpace" presStyleCnt="0"/>
      <dgm:spPr/>
    </dgm:pt>
    <dgm:pt modelId="{68711D81-712A-4CA0-B0BA-59CA22564660}" type="pres">
      <dgm:prSet presAssocID="{CA3FE963-F55B-4F7F-A704-0D952362E791}" presName="childText" presStyleLbl="conFgAcc1" presStyleIdx="0" presStyleCnt="4">
        <dgm:presLayoutVars>
          <dgm:bulletEnabled val="1"/>
        </dgm:presLayoutVars>
      </dgm:prSet>
      <dgm:spPr/>
    </dgm:pt>
    <dgm:pt modelId="{DE283084-77D5-4C85-AF20-26F1A5634321}" type="pres">
      <dgm:prSet presAssocID="{7D8DCD8B-8EE4-4484-8B71-AC8864A3F4E2}" presName="spaceBetweenRectangles" presStyleCnt="0"/>
      <dgm:spPr/>
    </dgm:pt>
    <dgm:pt modelId="{F4D9A606-3C76-41D7-98FF-3972E72CD1FC}" type="pres">
      <dgm:prSet presAssocID="{FF17CE96-1644-4307-BB8A-832FF26ABC19}" presName="parentLin" presStyleCnt="0"/>
      <dgm:spPr/>
    </dgm:pt>
    <dgm:pt modelId="{FA3DF78A-C90A-4B3B-A557-936D0E5367ED}" type="pres">
      <dgm:prSet presAssocID="{FF17CE96-1644-4307-BB8A-832FF26ABC19}" presName="parentLeftMargin" presStyleLbl="node1" presStyleIdx="0" presStyleCnt="4"/>
      <dgm:spPr/>
    </dgm:pt>
    <dgm:pt modelId="{41AB4772-7117-4AF8-A2C8-D8EFEAD1EE49}" type="pres">
      <dgm:prSet presAssocID="{FF17CE96-1644-4307-BB8A-832FF26ABC1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B49C26E-A7AB-43AD-AC8A-88268277C23E}" type="pres">
      <dgm:prSet presAssocID="{FF17CE96-1644-4307-BB8A-832FF26ABC19}" presName="negativeSpace" presStyleCnt="0"/>
      <dgm:spPr/>
    </dgm:pt>
    <dgm:pt modelId="{1C8E740B-6523-40BD-B261-918A1A94609E}" type="pres">
      <dgm:prSet presAssocID="{FF17CE96-1644-4307-BB8A-832FF26ABC19}" presName="childText" presStyleLbl="conFgAcc1" presStyleIdx="1" presStyleCnt="4">
        <dgm:presLayoutVars>
          <dgm:bulletEnabled val="1"/>
        </dgm:presLayoutVars>
      </dgm:prSet>
      <dgm:spPr/>
    </dgm:pt>
    <dgm:pt modelId="{28576B60-AFB8-40E1-88D3-BAF54FCDB60E}" type="pres">
      <dgm:prSet presAssocID="{B3CF6A6D-E2DF-459E-9E8B-620F5C472C4B}" presName="spaceBetweenRectangles" presStyleCnt="0"/>
      <dgm:spPr/>
    </dgm:pt>
    <dgm:pt modelId="{DA582EDE-2FC4-45D9-A6C8-226625BE8F66}" type="pres">
      <dgm:prSet presAssocID="{F18D128D-084A-4ED7-9A6B-2DF0878B68C2}" presName="parentLin" presStyleCnt="0"/>
      <dgm:spPr/>
    </dgm:pt>
    <dgm:pt modelId="{6C8A7F64-B82E-4282-BDC0-489006E108A3}" type="pres">
      <dgm:prSet presAssocID="{F18D128D-084A-4ED7-9A6B-2DF0878B68C2}" presName="parentLeftMargin" presStyleLbl="node1" presStyleIdx="1" presStyleCnt="4"/>
      <dgm:spPr/>
    </dgm:pt>
    <dgm:pt modelId="{FAC92845-57D1-43D7-A485-BAFDC78EFD87}" type="pres">
      <dgm:prSet presAssocID="{F18D128D-084A-4ED7-9A6B-2DF0878B68C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720372E-DDA1-490B-A37E-AE675CCB09AE}" type="pres">
      <dgm:prSet presAssocID="{F18D128D-084A-4ED7-9A6B-2DF0878B68C2}" presName="negativeSpace" presStyleCnt="0"/>
      <dgm:spPr/>
    </dgm:pt>
    <dgm:pt modelId="{79A5C0CD-F097-43E6-8A3A-8475AEA83191}" type="pres">
      <dgm:prSet presAssocID="{F18D128D-084A-4ED7-9A6B-2DF0878B68C2}" presName="childText" presStyleLbl="conFgAcc1" presStyleIdx="2" presStyleCnt="4">
        <dgm:presLayoutVars>
          <dgm:bulletEnabled val="1"/>
        </dgm:presLayoutVars>
      </dgm:prSet>
      <dgm:spPr/>
    </dgm:pt>
    <dgm:pt modelId="{D8B48D63-49AF-4FF3-82EB-94FB90103501}" type="pres">
      <dgm:prSet presAssocID="{7E9DF518-501F-4AF6-AD0C-B03E7EAC48C1}" presName="spaceBetweenRectangles" presStyleCnt="0"/>
      <dgm:spPr/>
    </dgm:pt>
    <dgm:pt modelId="{118C3BA7-FC70-4CA2-9F2B-D137108713C1}" type="pres">
      <dgm:prSet presAssocID="{7DEBDC27-9966-4B25-9B1A-98F7F2793071}" presName="parentLin" presStyleCnt="0"/>
      <dgm:spPr/>
    </dgm:pt>
    <dgm:pt modelId="{694ADC33-F169-4D3A-A77E-CCA6CD29F534}" type="pres">
      <dgm:prSet presAssocID="{7DEBDC27-9966-4B25-9B1A-98F7F2793071}" presName="parentLeftMargin" presStyleLbl="node1" presStyleIdx="2" presStyleCnt="4"/>
      <dgm:spPr/>
    </dgm:pt>
    <dgm:pt modelId="{0FF6E569-7F3E-4D6B-8017-F26AE0C5DCE1}" type="pres">
      <dgm:prSet presAssocID="{7DEBDC27-9966-4B25-9B1A-98F7F279307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0CE4BEE-E8FA-4D6B-ABCE-C5055FBB94E6}" type="pres">
      <dgm:prSet presAssocID="{7DEBDC27-9966-4B25-9B1A-98F7F2793071}" presName="negativeSpace" presStyleCnt="0"/>
      <dgm:spPr/>
    </dgm:pt>
    <dgm:pt modelId="{05C7A744-2301-4A65-91D6-22B43B02DBC4}" type="pres">
      <dgm:prSet presAssocID="{7DEBDC27-9966-4B25-9B1A-98F7F279307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D7FBF16-5E18-4DD8-B551-E048E217B445}" srcId="{A5995564-2CCE-4C31-BAE7-8C6307393494}" destId="{F18D128D-084A-4ED7-9A6B-2DF0878B68C2}" srcOrd="2" destOrd="0" parTransId="{43FF09C1-D3EB-45AB-9A01-99429D05EAFA}" sibTransId="{7E9DF518-501F-4AF6-AD0C-B03E7EAC48C1}"/>
    <dgm:cxn modelId="{A8CDF426-6ED8-4AD5-985D-49608B1A9533}" type="presOf" srcId="{CA3FE963-F55B-4F7F-A704-0D952362E791}" destId="{08796CFD-BE25-4E54-BBFF-CAEE45A141C8}" srcOrd="1" destOrd="0" presId="urn:microsoft.com/office/officeart/2005/8/layout/list1"/>
    <dgm:cxn modelId="{BE80E569-BB4A-4EA5-B14C-639803022776}" type="presOf" srcId="{FF17CE96-1644-4307-BB8A-832FF26ABC19}" destId="{41AB4772-7117-4AF8-A2C8-D8EFEAD1EE49}" srcOrd="1" destOrd="0" presId="urn:microsoft.com/office/officeart/2005/8/layout/list1"/>
    <dgm:cxn modelId="{D985EB50-8391-4EDB-B300-BA5FF28F2877}" type="presOf" srcId="{7DEBDC27-9966-4B25-9B1A-98F7F2793071}" destId="{694ADC33-F169-4D3A-A77E-CCA6CD29F534}" srcOrd="0" destOrd="0" presId="urn:microsoft.com/office/officeart/2005/8/layout/list1"/>
    <dgm:cxn modelId="{4F9E718F-76A4-4BF1-954D-44098F3C5E22}" type="presOf" srcId="{F18D128D-084A-4ED7-9A6B-2DF0878B68C2}" destId="{6C8A7F64-B82E-4282-BDC0-489006E108A3}" srcOrd="0" destOrd="0" presId="urn:microsoft.com/office/officeart/2005/8/layout/list1"/>
    <dgm:cxn modelId="{02B04D93-2203-409D-80D9-74D7DC92BE3D}" type="presOf" srcId="{CA3FE963-F55B-4F7F-A704-0D952362E791}" destId="{FACC8553-201A-46C5-8185-912A4FC95845}" srcOrd="0" destOrd="0" presId="urn:microsoft.com/office/officeart/2005/8/layout/list1"/>
    <dgm:cxn modelId="{3A8ED395-D353-43F5-8E44-D59A2FD39723}" type="presOf" srcId="{F18D128D-084A-4ED7-9A6B-2DF0878B68C2}" destId="{FAC92845-57D1-43D7-A485-BAFDC78EFD87}" srcOrd="1" destOrd="0" presId="urn:microsoft.com/office/officeart/2005/8/layout/list1"/>
    <dgm:cxn modelId="{3E985FA2-A701-4F81-8CF3-56E58F6A5D3F}" srcId="{A5995564-2CCE-4C31-BAE7-8C6307393494}" destId="{FF17CE96-1644-4307-BB8A-832FF26ABC19}" srcOrd="1" destOrd="0" parTransId="{4A46FFBD-42CD-4BB8-A9B4-30F7CF381892}" sibTransId="{B3CF6A6D-E2DF-459E-9E8B-620F5C472C4B}"/>
    <dgm:cxn modelId="{7CFE0FAE-D21F-4ECA-9AF8-3514E56230AE}" type="presOf" srcId="{A5995564-2CCE-4C31-BAE7-8C6307393494}" destId="{BE83E4BF-2BF9-4618-BDAA-85558823E4A3}" srcOrd="0" destOrd="0" presId="urn:microsoft.com/office/officeart/2005/8/layout/list1"/>
    <dgm:cxn modelId="{E9E942D1-9227-41BF-B9C1-333B7EE94BDB}" srcId="{A5995564-2CCE-4C31-BAE7-8C6307393494}" destId="{CA3FE963-F55B-4F7F-A704-0D952362E791}" srcOrd="0" destOrd="0" parTransId="{9ED7FD1E-1B08-4FFE-8D7D-7A6F33C68D2A}" sibTransId="{7D8DCD8B-8EE4-4484-8B71-AC8864A3F4E2}"/>
    <dgm:cxn modelId="{97D3ECD5-CE86-47FB-8F1B-44955D6D8C02}" type="presOf" srcId="{7DEBDC27-9966-4B25-9B1A-98F7F2793071}" destId="{0FF6E569-7F3E-4D6B-8017-F26AE0C5DCE1}" srcOrd="1" destOrd="0" presId="urn:microsoft.com/office/officeart/2005/8/layout/list1"/>
    <dgm:cxn modelId="{750F22DD-0299-4FB5-BF33-CBDF687BA522}" type="presOf" srcId="{FF17CE96-1644-4307-BB8A-832FF26ABC19}" destId="{FA3DF78A-C90A-4B3B-A557-936D0E5367ED}" srcOrd="0" destOrd="0" presId="urn:microsoft.com/office/officeart/2005/8/layout/list1"/>
    <dgm:cxn modelId="{F1F91AEC-6F0B-4285-B23B-B803EB21B3D9}" srcId="{A5995564-2CCE-4C31-BAE7-8C6307393494}" destId="{7DEBDC27-9966-4B25-9B1A-98F7F2793071}" srcOrd="3" destOrd="0" parTransId="{135B42C0-098C-4272-BCD2-74DE114CC961}" sibTransId="{BB04DAE1-7476-4B52-9B25-500F3B385A7A}"/>
    <dgm:cxn modelId="{E28F1E95-6EBD-43AD-8ED6-AE815FECECF8}" type="presParOf" srcId="{BE83E4BF-2BF9-4618-BDAA-85558823E4A3}" destId="{22CA24DF-ACF8-416B-B502-E1F138987123}" srcOrd="0" destOrd="0" presId="urn:microsoft.com/office/officeart/2005/8/layout/list1"/>
    <dgm:cxn modelId="{6C72B3B9-DFD3-4BC8-819A-DCF8AAF26AE6}" type="presParOf" srcId="{22CA24DF-ACF8-416B-B502-E1F138987123}" destId="{FACC8553-201A-46C5-8185-912A4FC95845}" srcOrd="0" destOrd="0" presId="urn:microsoft.com/office/officeart/2005/8/layout/list1"/>
    <dgm:cxn modelId="{3DEF5463-490B-4819-9013-81BFBF58FEEC}" type="presParOf" srcId="{22CA24DF-ACF8-416B-B502-E1F138987123}" destId="{08796CFD-BE25-4E54-BBFF-CAEE45A141C8}" srcOrd="1" destOrd="0" presId="urn:microsoft.com/office/officeart/2005/8/layout/list1"/>
    <dgm:cxn modelId="{1AC2D1CD-6931-4DA8-BC67-42A07BE89DB2}" type="presParOf" srcId="{BE83E4BF-2BF9-4618-BDAA-85558823E4A3}" destId="{6E2A0498-88A2-4410-930E-D4CBB50E360C}" srcOrd="1" destOrd="0" presId="urn:microsoft.com/office/officeart/2005/8/layout/list1"/>
    <dgm:cxn modelId="{5E8FB3DC-6256-406F-B452-8A4243F757B1}" type="presParOf" srcId="{BE83E4BF-2BF9-4618-BDAA-85558823E4A3}" destId="{68711D81-712A-4CA0-B0BA-59CA22564660}" srcOrd="2" destOrd="0" presId="urn:microsoft.com/office/officeart/2005/8/layout/list1"/>
    <dgm:cxn modelId="{5FE4FD6B-CE39-427F-8E15-39DD51B1C272}" type="presParOf" srcId="{BE83E4BF-2BF9-4618-BDAA-85558823E4A3}" destId="{DE283084-77D5-4C85-AF20-26F1A5634321}" srcOrd="3" destOrd="0" presId="urn:microsoft.com/office/officeart/2005/8/layout/list1"/>
    <dgm:cxn modelId="{E1BCF89E-DF87-43D1-862F-ED6F08030B72}" type="presParOf" srcId="{BE83E4BF-2BF9-4618-BDAA-85558823E4A3}" destId="{F4D9A606-3C76-41D7-98FF-3972E72CD1FC}" srcOrd="4" destOrd="0" presId="urn:microsoft.com/office/officeart/2005/8/layout/list1"/>
    <dgm:cxn modelId="{57D3210F-A0E5-4368-9D8C-FAB32D3AB221}" type="presParOf" srcId="{F4D9A606-3C76-41D7-98FF-3972E72CD1FC}" destId="{FA3DF78A-C90A-4B3B-A557-936D0E5367ED}" srcOrd="0" destOrd="0" presId="urn:microsoft.com/office/officeart/2005/8/layout/list1"/>
    <dgm:cxn modelId="{EEA65D81-BEFA-45F0-BD81-8958EC440E2C}" type="presParOf" srcId="{F4D9A606-3C76-41D7-98FF-3972E72CD1FC}" destId="{41AB4772-7117-4AF8-A2C8-D8EFEAD1EE49}" srcOrd="1" destOrd="0" presId="urn:microsoft.com/office/officeart/2005/8/layout/list1"/>
    <dgm:cxn modelId="{20C531C5-90DE-4FAB-BC82-A2C74C284562}" type="presParOf" srcId="{BE83E4BF-2BF9-4618-BDAA-85558823E4A3}" destId="{1B49C26E-A7AB-43AD-AC8A-88268277C23E}" srcOrd="5" destOrd="0" presId="urn:microsoft.com/office/officeart/2005/8/layout/list1"/>
    <dgm:cxn modelId="{A26A0E4A-A56A-47F1-823A-FE7C93307670}" type="presParOf" srcId="{BE83E4BF-2BF9-4618-BDAA-85558823E4A3}" destId="{1C8E740B-6523-40BD-B261-918A1A94609E}" srcOrd="6" destOrd="0" presId="urn:microsoft.com/office/officeart/2005/8/layout/list1"/>
    <dgm:cxn modelId="{9C46C90B-ED48-47EA-8863-EA320A763F2F}" type="presParOf" srcId="{BE83E4BF-2BF9-4618-BDAA-85558823E4A3}" destId="{28576B60-AFB8-40E1-88D3-BAF54FCDB60E}" srcOrd="7" destOrd="0" presId="urn:microsoft.com/office/officeart/2005/8/layout/list1"/>
    <dgm:cxn modelId="{A951BFBD-8A5E-4E56-AEF8-09063396BF68}" type="presParOf" srcId="{BE83E4BF-2BF9-4618-BDAA-85558823E4A3}" destId="{DA582EDE-2FC4-45D9-A6C8-226625BE8F66}" srcOrd="8" destOrd="0" presId="urn:microsoft.com/office/officeart/2005/8/layout/list1"/>
    <dgm:cxn modelId="{AC361162-D9D5-46E1-A294-E45901282DB8}" type="presParOf" srcId="{DA582EDE-2FC4-45D9-A6C8-226625BE8F66}" destId="{6C8A7F64-B82E-4282-BDC0-489006E108A3}" srcOrd="0" destOrd="0" presId="urn:microsoft.com/office/officeart/2005/8/layout/list1"/>
    <dgm:cxn modelId="{9FD0CFAE-DAD1-4791-B3AE-93EE2302FE20}" type="presParOf" srcId="{DA582EDE-2FC4-45D9-A6C8-226625BE8F66}" destId="{FAC92845-57D1-43D7-A485-BAFDC78EFD87}" srcOrd="1" destOrd="0" presId="urn:microsoft.com/office/officeart/2005/8/layout/list1"/>
    <dgm:cxn modelId="{2592FF45-244E-4D18-BD09-31237EE7C05F}" type="presParOf" srcId="{BE83E4BF-2BF9-4618-BDAA-85558823E4A3}" destId="{5720372E-DDA1-490B-A37E-AE675CCB09AE}" srcOrd="9" destOrd="0" presId="urn:microsoft.com/office/officeart/2005/8/layout/list1"/>
    <dgm:cxn modelId="{812264A0-AA8B-475A-90FC-DDF688574939}" type="presParOf" srcId="{BE83E4BF-2BF9-4618-BDAA-85558823E4A3}" destId="{79A5C0CD-F097-43E6-8A3A-8475AEA83191}" srcOrd="10" destOrd="0" presId="urn:microsoft.com/office/officeart/2005/8/layout/list1"/>
    <dgm:cxn modelId="{EC7CF413-8E16-4BFE-9498-2B8B15139CC3}" type="presParOf" srcId="{BE83E4BF-2BF9-4618-BDAA-85558823E4A3}" destId="{D8B48D63-49AF-4FF3-82EB-94FB90103501}" srcOrd="11" destOrd="0" presId="urn:microsoft.com/office/officeart/2005/8/layout/list1"/>
    <dgm:cxn modelId="{8A3F95F9-23FE-473E-ACD3-C7BEA6FA0095}" type="presParOf" srcId="{BE83E4BF-2BF9-4618-BDAA-85558823E4A3}" destId="{118C3BA7-FC70-4CA2-9F2B-D137108713C1}" srcOrd="12" destOrd="0" presId="urn:microsoft.com/office/officeart/2005/8/layout/list1"/>
    <dgm:cxn modelId="{70A8A3C6-1EA7-4E65-9CE7-FCDA0F9148B3}" type="presParOf" srcId="{118C3BA7-FC70-4CA2-9F2B-D137108713C1}" destId="{694ADC33-F169-4D3A-A77E-CCA6CD29F534}" srcOrd="0" destOrd="0" presId="urn:microsoft.com/office/officeart/2005/8/layout/list1"/>
    <dgm:cxn modelId="{F3C6EDC4-8F51-44D4-8A95-CC08508A2038}" type="presParOf" srcId="{118C3BA7-FC70-4CA2-9F2B-D137108713C1}" destId="{0FF6E569-7F3E-4D6B-8017-F26AE0C5DCE1}" srcOrd="1" destOrd="0" presId="urn:microsoft.com/office/officeart/2005/8/layout/list1"/>
    <dgm:cxn modelId="{F6D77F97-6ED0-485F-BF39-A0313A60B4F0}" type="presParOf" srcId="{BE83E4BF-2BF9-4618-BDAA-85558823E4A3}" destId="{A0CE4BEE-E8FA-4D6B-ABCE-C5055FBB94E6}" srcOrd="13" destOrd="0" presId="urn:microsoft.com/office/officeart/2005/8/layout/list1"/>
    <dgm:cxn modelId="{AC816812-779A-4F7D-9B56-1B6CA31808EC}" type="presParOf" srcId="{BE83E4BF-2BF9-4618-BDAA-85558823E4A3}" destId="{05C7A744-2301-4A65-91D6-22B43B02DBC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FFE3DE-FE88-4408-948A-D49F74F5A8FE}" type="doc">
      <dgm:prSet loTypeId="urn:microsoft.com/office/officeart/2018/2/layout/Icon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B162578-15BE-4610-9675-CA9CFB3E49BB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b="0" dirty="0"/>
            <a:t>Transform teaching methodology and student learning outcomes.</a:t>
          </a:r>
          <a:endParaRPr lang="en-US" dirty="0"/>
        </a:p>
      </dgm:t>
    </dgm:pt>
    <dgm:pt modelId="{1FFF74F9-DF97-49AD-AA94-C0BE0A5CDD5D}" type="parTrans" cxnId="{CCC68A8F-8F1E-45BF-87A8-62EE7A4350B7}">
      <dgm:prSet/>
      <dgm:spPr/>
      <dgm:t>
        <a:bodyPr/>
        <a:lstStyle/>
        <a:p>
          <a:endParaRPr lang="en-US"/>
        </a:p>
      </dgm:t>
    </dgm:pt>
    <dgm:pt modelId="{DDAA4CE7-7542-4915-8912-77906E7D40DD}" type="sibTrans" cxnId="{CCC68A8F-8F1E-45BF-87A8-62EE7A4350B7}">
      <dgm:prSet/>
      <dgm:spPr/>
      <dgm:t>
        <a:bodyPr/>
        <a:lstStyle/>
        <a:p>
          <a:endParaRPr lang="en-US"/>
        </a:p>
      </dgm:t>
    </dgm:pt>
    <dgm:pt modelId="{3C1BFCB2-CFBC-46EC-9B4D-18B06B0D031B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b="0"/>
            <a:t>Develop digital literacy.</a:t>
          </a:r>
          <a:endParaRPr lang="en-US"/>
        </a:p>
      </dgm:t>
    </dgm:pt>
    <dgm:pt modelId="{44CB6E95-1023-41E5-AF51-3E03B2F73BCF}" type="parTrans" cxnId="{CBBF83FA-DDB0-47D2-A543-53CA1F3C1590}">
      <dgm:prSet/>
      <dgm:spPr/>
      <dgm:t>
        <a:bodyPr/>
        <a:lstStyle/>
        <a:p>
          <a:endParaRPr lang="en-US"/>
        </a:p>
      </dgm:t>
    </dgm:pt>
    <dgm:pt modelId="{3BED385B-02C6-48EB-9534-64860120B003}" type="sibTrans" cxnId="{CBBF83FA-DDB0-47D2-A543-53CA1F3C1590}">
      <dgm:prSet/>
      <dgm:spPr/>
      <dgm:t>
        <a:bodyPr/>
        <a:lstStyle/>
        <a:p>
          <a:endParaRPr lang="en-US"/>
        </a:p>
      </dgm:t>
    </dgm:pt>
    <dgm:pt modelId="{7AE5F491-B173-4E18-BE12-891543D143DB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b="0"/>
            <a:t>Enhance critical and analytical thinking.</a:t>
          </a:r>
          <a:endParaRPr lang="en-US"/>
        </a:p>
      </dgm:t>
    </dgm:pt>
    <dgm:pt modelId="{EEB0ADCB-E8F1-4BB4-89A5-5075C1832A30}" type="parTrans" cxnId="{F10D1754-60F9-4F24-8138-7CDB6AA2873B}">
      <dgm:prSet/>
      <dgm:spPr/>
      <dgm:t>
        <a:bodyPr/>
        <a:lstStyle/>
        <a:p>
          <a:endParaRPr lang="en-US"/>
        </a:p>
      </dgm:t>
    </dgm:pt>
    <dgm:pt modelId="{4B8C4BBB-0D9F-4C01-8F05-BE61957C8090}" type="sibTrans" cxnId="{F10D1754-60F9-4F24-8138-7CDB6AA2873B}">
      <dgm:prSet/>
      <dgm:spPr/>
      <dgm:t>
        <a:bodyPr/>
        <a:lstStyle/>
        <a:p>
          <a:endParaRPr lang="en-US"/>
        </a:p>
      </dgm:t>
    </dgm:pt>
    <dgm:pt modelId="{08756F24-09CE-4A4C-9D01-B217586E0115}" type="pres">
      <dgm:prSet presAssocID="{77FFE3DE-FE88-4408-948A-D49F74F5A8FE}" presName="root" presStyleCnt="0">
        <dgm:presLayoutVars>
          <dgm:dir/>
          <dgm:resizeHandles val="exact"/>
        </dgm:presLayoutVars>
      </dgm:prSet>
      <dgm:spPr/>
    </dgm:pt>
    <dgm:pt modelId="{F68DD5DB-4E03-4DEE-8B06-F1F679C07F8E}" type="pres">
      <dgm:prSet presAssocID="{DB162578-15BE-4610-9675-CA9CFB3E49BB}" presName="compNode" presStyleCnt="0"/>
      <dgm:spPr/>
    </dgm:pt>
    <dgm:pt modelId="{A3347B7F-7625-44E3-869F-763235188361}" type="pres">
      <dgm:prSet presAssocID="{DB162578-15BE-4610-9675-CA9CFB3E49B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4BDFA65-7C72-4293-B20C-EBB4AC6F2C99}" type="pres">
      <dgm:prSet presAssocID="{DB162578-15BE-4610-9675-CA9CFB3E49BB}" presName="spaceRect" presStyleCnt="0"/>
      <dgm:spPr/>
    </dgm:pt>
    <dgm:pt modelId="{5C8679B9-590B-4497-9958-DB7F38169694}" type="pres">
      <dgm:prSet presAssocID="{DB162578-15BE-4610-9675-CA9CFB3E49BB}" presName="textRect" presStyleLbl="revTx" presStyleIdx="0" presStyleCnt="3">
        <dgm:presLayoutVars>
          <dgm:chMax val="1"/>
          <dgm:chPref val="1"/>
        </dgm:presLayoutVars>
      </dgm:prSet>
      <dgm:spPr/>
    </dgm:pt>
    <dgm:pt modelId="{92FDA257-307C-433D-AA6F-9ECABE5563B5}" type="pres">
      <dgm:prSet presAssocID="{DDAA4CE7-7542-4915-8912-77906E7D40DD}" presName="sibTrans" presStyleCnt="0"/>
      <dgm:spPr/>
    </dgm:pt>
    <dgm:pt modelId="{4988390F-F5D9-41CA-9B8B-D5642D7D4025}" type="pres">
      <dgm:prSet presAssocID="{3C1BFCB2-CFBC-46EC-9B4D-18B06B0D031B}" presName="compNode" presStyleCnt="0"/>
      <dgm:spPr/>
    </dgm:pt>
    <dgm:pt modelId="{B1F26F7D-6101-4759-9C1E-C376A3BF11B2}" type="pres">
      <dgm:prSet presAssocID="{3C1BFCB2-CFBC-46EC-9B4D-18B06B0D031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97CF31F-BB70-43B7-83E4-257166133431}" type="pres">
      <dgm:prSet presAssocID="{3C1BFCB2-CFBC-46EC-9B4D-18B06B0D031B}" presName="spaceRect" presStyleCnt="0"/>
      <dgm:spPr/>
    </dgm:pt>
    <dgm:pt modelId="{D925A6BD-AF9E-41DD-8F69-54EAF734F322}" type="pres">
      <dgm:prSet presAssocID="{3C1BFCB2-CFBC-46EC-9B4D-18B06B0D031B}" presName="textRect" presStyleLbl="revTx" presStyleIdx="1" presStyleCnt="3">
        <dgm:presLayoutVars>
          <dgm:chMax val="1"/>
          <dgm:chPref val="1"/>
        </dgm:presLayoutVars>
      </dgm:prSet>
      <dgm:spPr/>
    </dgm:pt>
    <dgm:pt modelId="{4383E24D-9DC8-4304-A00C-2D1EA895FF33}" type="pres">
      <dgm:prSet presAssocID="{3BED385B-02C6-48EB-9534-64860120B003}" presName="sibTrans" presStyleCnt="0"/>
      <dgm:spPr/>
    </dgm:pt>
    <dgm:pt modelId="{1087FAE1-3A42-4C43-928D-56A9D2EF5B14}" type="pres">
      <dgm:prSet presAssocID="{7AE5F491-B173-4E18-BE12-891543D143DB}" presName="compNode" presStyleCnt="0"/>
      <dgm:spPr/>
    </dgm:pt>
    <dgm:pt modelId="{DBE9EF5B-C535-4BC7-BC75-3B5C0490FA28}" type="pres">
      <dgm:prSet presAssocID="{7AE5F491-B173-4E18-BE12-891543D143D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6575EDF-4733-40E1-9FD8-09DC763567C7}" type="pres">
      <dgm:prSet presAssocID="{7AE5F491-B173-4E18-BE12-891543D143DB}" presName="spaceRect" presStyleCnt="0"/>
      <dgm:spPr/>
    </dgm:pt>
    <dgm:pt modelId="{070F6027-85D0-44DA-AE6D-D687340F9611}" type="pres">
      <dgm:prSet presAssocID="{7AE5F491-B173-4E18-BE12-891543D143D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F9C9D67-49E9-42C0-AF1D-06A0FEFAB2BF}" type="presOf" srcId="{3C1BFCB2-CFBC-46EC-9B4D-18B06B0D031B}" destId="{D925A6BD-AF9E-41DD-8F69-54EAF734F322}" srcOrd="0" destOrd="0" presId="urn:microsoft.com/office/officeart/2018/2/layout/IconLabelList"/>
    <dgm:cxn modelId="{F10D1754-60F9-4F24-8138-7CDB6AA2873B}" srcId="{77FFE3DE-FE88-4408-948A-D49F74F5A8FE}" destId="{7AE5F491-B173-4E18-BE12-891543D143DB}" srcOrd="2" destOrd="0" parTransId="{EEB0ADCB-E8F1-4BB4-89A5-5075C1832A30}" sibTransId="{4B8C4BBB-0D9F-4C01-8F05-BE61957C8090}"/>
    <dgm:cxn modelId="{28D27078-D635-4180-8366-34D12B178F87}" type="presOf" srcId="{7AE5F491-B173-4E18-BE12-891543D143DB}" destId="{070F6027-85D0-44DA-AE6D-D687340F9611}" srcOrd="0" destOrd="0" presId="urn:microsoft.com/office/officeart/2018/2/layout/IconLabelList"/>
    <dgm:cxn modelId="{CCC68A8F-8F1E-45BF-87A8-62EE7A4350B7}" srcId="{77FFE3DE-FE88-4408-948A-D49F74F5A8FE}" destId="{DB162578-15BE-4610-9675-CA9CFB3E49BB}" srcOrd="0" destOrd="0" parTransId="{1FFF74F9-DF97-49AD-AA94-C0BE0A5CDD5D}" sibTransId="{DDAA4CE7-7542-4915-8912-77906E7D40DD}"/>
    <dgm:cxn modelId="{72A9F9C2-3107-484E-8409-2B561D32D825}" type="presOf" srcId="{77FFE3DE-FE88-4408-948A-D49F74F5A8FE}" destId="{08756F24-09CE-4A4C-9D01-B217586E0115}" srcOrd="0" destOrd="0" presId="urn:microsoft.com/office/officeart/2018/2/layout/IconLabelList"/>
    <dgm:cxn modelId="{40D0F0CD-E70D-4D6E-B5C2-6E14C38D9D8D}" type="presOf" srcId="{DB162578-15BE-4610-9675-CA9CFB3E49BB}" destId="{5C8679B9-590B-4497-9958-DB7F38169694}" srcOrd="0" destOrd="0" presId="urn:microsoft.com/office/officeart/2018/2/layout/IconLabelList"/>
    <dgm:cxn modelId="{CBBF83FA-DDB0-47D2-A543-53CA1F3C1590}" srcId="{77FFE3DE-FE88-4408-948A-D49F74F5A8FE}" destId="{3C1BFCB2-CFBC-46EC-9B4D-18B06B0D031B}" srcOrd="1" destOrd="0" parTransId="{44CB6E95-1023-41E5-AF51-3E03B2F73BCF}" sibTransId="{3BED385B-02C6-48EB-9534-64860120B003}"/>
    <dgm:cxn modelId="{5A9D994D-AA32-4E7C-A780-3E72E4FF89FB}" type="presParOf" srcId="{08756F24-09CE-4A4C-9D01-B217586E0115}" destId="{F68DD5DB-4E03-4DEE-8B06-F1F679C07F8E}" srcOrd="0" destOrd="0" presId="urn:microsoft.com/office/officeart/2018/2/layout/IconLabelList"/>
    <dgm:cxn modelId="{C3ACF105-9031-4C63-81CA-2951EAF13E12}" type="presParOf" srcId="{F68DD5DB-4E03-4DEE-8B06-F1F679C07F8E}" destId="{A3347B7F-7625-44E3-869F-763235188361}" srcOrd="0" destOrd="0" presId="urn:microsoft.com/office/officeart/2018/2/layout/IconLabelList"/>
    <dgm:cxn modelId="{756874A8-73F6-4A2C-85E9-ED7884E9BF03}" type="presParOf" srcId="{F68DD5DB-4E03-4DEE-8B06-F1F679C07F8E}" destId="{74BDFA65-7C72-4293-B20C-EBB4AC6F2C99}" srcOrd="1" destOrd="0" presId="urn:microsoft.com/office/officeart/2018/2/layout/IconLabelList"/>
    <dgm:cxn modelId="{E8C005E1-30EC-46A2-89E8-18891784302D}" type="presParOf" srcId="{F68DD5DB-4E03-4DEE-8B06-F1F679C07F8E}" destId="{5C8679B9-590B-4497-9958-DB7F38169694}" srcOrd="2" destOrd="0" presId="urn:microsoft.com/office/officeart/2018/2/layout/IconLabelList"/>
    <dgm:cxn modelId="{2B281818-BE7D-4201-B2B4-69924F1A0774}" type="presParOf" srcId="{08756F24-09CE-4A4C-9D01-B217586E0115}" destId="{92FDA257-307C-433D-AA6F-9ECABE5563B5}" srcOrd="1" destOrd="0" presId="urn:microsoft.com/office/officeart/2018/2/layout/IconLabelList"/>
    <dgm:cxn modelId="{0A67A2C0-7B5A-4CBB-926D-B1D78DF6D413}" type="presParOf" srcId="{08756F24-09CE-4A4C-9D01-B217586E0115}" destId="{4988390F-F5D9-41CA-9B8B-D5642D7D4025}" srcOrd="2" destOrd="0" presId="urn:microsoft.com/office/officeart/2018/2/layout/IconLabelList"/>
    <dgm:cxn modelId="{EB86A129-A758-4B8B-9D2A-A8AA40CEB5C0}" type="presParOf" srcId="{4988390F-F5D9-41CA-9B8B-D5642D7D4025}" destId="{B1F26F7D-6101-4759-9C1E-C376A3BF11B2}" srcOrd="0" destOrd="0" presId="urn:microsoft.com/office/officeart/2018/2/layout/IconLabelList"/>
    <dgm:cxn modelId="{0168ABB9-16C4-4A69-B3D8-39681F2B21C9}" type="presParOf" srcId="{4988390F-F5D9-41CA-9B8B-D5642D7D4025}" destId="{B97CF31F-BB70-43B7-83E4-257166133431}" srcOrd="1" destOrd="0" presId="urn:microsoft.com/office/officeart/2018/2/layout/IconLabelList"/>
    <dgm:cxn modelId="{A702AFD0-1297-426E-9A30-B143D8408C52}" type="presParOf" srcId="{4988390F-F5D9-41CA-9B8B-D5642D7D4025}" destId="{D925A6BD-AF9E-41DD-8F69-54EAF734F322}" srcOrd="2" destOrd="0" presId="urn:microsoft.com/office/officeart/2018/2/layout/IconLabelList"/>
    <dgm:cxn modelId="{9E19B559-C6AD-4AAB-8972-F3F955364633}" type="presParOf" srcId="{08756F24-09CE-4A4C-9D01-B217586E0115}" destId="{4383E24D-9DC8-4304-A00C-2D1EA895FF33}" srcOrd="3" destOrd="0" presId="urn:microsoft.com/office/officeart/2018/2/layout/IconLabelList"/>
    <dgm:cxn modelId="{580849A6-672C-4889-AECB-9401FB876665}" type="presParOf" srcId="{08756F24-09CE-4A4C-9D01-B217586E0115}" destId="{1087FAE1-3A42-4C43-928D-56A9D2EF5B14}" srcOrd="4" destOrd="0" presId="urn:microsoft.com/office/officeart/2018/2/layout/IconLabelList"/>
    <dgm:cxn modelId="{BD822863-8169-40FD-8402-8D6A48589175}" type="presParOf" srcId="{1087FAE1-3A42-4C43-928D-56A9D2EF5B14}" destId="{DBE9EF5B-C535-4BC7-BC75-3B5C0490FA28}" srcOrd="0" destOrd="0" presId="urn:microsoft.com/office/officeart/2018/2/layout/IconLabelList"/>
    <dgm:cxn modelId="{6E636754-E2C6-491D-B09E-F6B11C8856D7}" type="presParOf" srcId="{1087FAE1-3A42-4C43-928D-56A9D2EF5B14}" destId="{26575EDF-4733-40E1-9FD8-09DC763567C7}" srcOrd="1" destOrd="0" presId="urn:microsoft.com/office/officeart/2018/2/layout/IconLabelList"/>
    <dgm:cxn modelId="{CFB61E6C-B197-4ACA-BDA7-33BADCA80ECF}" type="presParOf" srcId="{1087FAE1-3A42-4C43-928D-56A9D2EF5B14}" destId="{070F6027-85D0-44DA-AE6D-D687340F961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D9E93F-C6D4-476A-906D-2E3032176841}" type="doc">
      <dgm:prSet loTypeId="urn:microsoft.com/office/officeart/2018/2/layout/IconLabel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A17F7A9-C711-4949-A8F3-8A165422187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/>
            <a:t>Implementation challenges</a:t>
          </a:r>
          <a:endParaRPr lang="en-US"/>
        </a:p>
      </dgm:t>
    </dgm:pt>
    <dgm:pt modelId="{5929522C-0086-451D-B775-70005B2DA836}" type="parTrans" cxnId="{B0193B86-03F3-482D-B607-DDAE97AC3238}">
      <dgm:prSet/>
      <dgm:spPr/>
      <dgm:t>
        <a:bodyPr/>
        <a:lstStyle/>
        <a:p>
          <a:endParaRPr lang="en-US"/>
        </a:p>
      </dgm:t>
    </dgm:pt>
    <dgm:pt modelId="{5A0A1184-16FB-4ED4-9727-BFA13AA1E379}" type="sibTrans" cxnId="{B0193B86-03F3-482D-B607-DDAE97AC3238}">
      <dgm:prSet/>
      <dgm:spPr/>
      <dgm:t>
        <a:bodyPr/>
        <a:lstStyle/>
        <a:p>
          <a:endParaRPr lang="en-US"/>
        </a:p>
      </dgm:t>
    </dgm:pt>
    <dgm:pt modelId="{DADA32C4-725D-4BF7-8689-925B7809545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/>
            <a:t>User-friendly</a:t>
          </a:r>
          <a:endParaRPr lang="en-US"/>
        </a:p>
      </dgm:t>
    </dgm:pt>
    <dgm:pt modelId="{7D1E654B-CA83-4E61-87B3-D3FA47C619B3}" type="parTrans" cxnId="{B340841E-A740-4F31-B556-B863B7E6F2CB}">
      <dgm:prSet/>
      <dgm:spPr/>
      <dgm:t>
        <a:bodyPr/>
        <a:lstStyle/>
        <a:p>
          <a:endParaRPr lang="en-US"/>
        </a:p>
      </dgm:t>
    </dgm:pt>
    <dgm:pt modelId="{D7649E8F-F26E-48D5-93D5-F1AB4A84BA87}" type="sibTrans" cxnId="{B340841E-A740-4F31-B556-B863B7E6F2CB}">
      <dgm:prSet/>
      <dgm:spPr/>
      <dgm:t>
        <a:bodyPr/>
        <a:lstStyle/>
        <a:p>
          <a:endParaRPr lang="en-US"/>
        </a:p>
      </dgm:t>
    </dgm:pt>
    <dgm:pt modelId="{9A096C4A-0526-4A20-88C3-68E4CB3FC27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/>
            <a:t>Content reliability</a:t>
          </a:r>
          <a:endParaRPr lang="en-US"/>
        </a:p>
      </dgm:t>
    </dgm:pt>
    <dgm:pt modelId="{34981C05-E13D-4952-9AE5-5AFBB8A9F277}" type="parTrans" cxnId="{CECAA7DD-39EF-4A51-9191-D72D99A05C65}">
      <dgm:prSet/>
      <dgm:spPr/>
      <dgm:t>
        <a:bodyPr/>
        <a:lstStyle/>
        <a:p>
          <a:endParaRPr lang="en-US"/>
        </a:p>
      </dgm:t>
    </dgm:pt>
    <dgm:pt modelId="{52B409A7-2900-454A-B705-35306978B578}" type="sibTrans" cxnId="{CECAA7DD-39EF-4A51-9191-D72D99A05C65}">
      <dgm:prSet/>
      <dgm:spPr/>
      <dgm:t>
        <a:bodyPr/>
        <a:lstStyle/>
        <a:p>
          <a:endParaRPr lang="en-US"/>
        </a:p>
      </dgm:t>
    </dgm:pt>
    <dgm:pt modelId="{39A514D2-2148-4B81-903C-40C8C6FDE08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/>
            <a:t>Innovative format</a:t>
          </a:r>
          <a:endParaRPr lang="en-US"/>
        </a:p>
      </dgm:t>
    </dgm:pt>
    <dgm:pt modelId="{D8687A5F-5B34-45AA-8A02-EBA6755428F1}" type="parTrans" cxnId="{49FE2075-D859-42A3-BCE0-C3E2F6EEEF97}">
      <dgm:prSet/>
      <dgm:spPr/>
      <dgm:t>
        <a:bodyPr/>
        <a:lstStyle/>
        <a:p>
          <a:endParaRPr lang="en-US"/>
        </a:p>
      </dgm:t>
    </dgm:pt>
    <dgm:pt modelId="{4A63F57F-3F99-4F49-888F-A0A2C94BBE04}" type="sibTrans" cxnId="{49FE2075-D859-42A3-BCE0-C3E2F6EEEF97}">
      <dgm:prSet/>
      <dgm:spPr/>
      <dgm:t>
        <a:bodyPr/>
        <a:lstStyle/>
        <a:p>
          <a:endParaRPr lang="en-US"/>
        </a:p>
      </dgm:t>
    </dgm:pt>
    <dgm:pt modelId="{CF2D75AB-0460-4424-8F4D-6039E2942AA6}" type="pres">
      <dgm:prSet presAssocID="{83D9E93F-C6D4-476A-906D-2E3032176841}" presName="root" presStyleCnt="0">
        <dgm:presLayoutVars>
          <dgm:dir/>
          <dgm:resizeHandles val="exact"/>
        </dgm:presLayoutVars>
      </dgm:prSet>
      <dgm:spPr/>
    </dgm:pt>
    <dgm:pt modelId="{01A2C2C0-B50F-4623-A12F-FEE2D4FD8C06}" type="pres">
      <dgm:prSet presAssocID="{7A17F7A9-C711-4949-A8F3-8A1654221879}" presName="compNode" presStyleCnt="0"/>
      <dgm:spPr/>
    </dgm:pt>
    <dgm:pt modelId="{85BC0A6F-976F-4234-9A58-180AF9EA2D48}" type="pres">
      <dgm:prSet presAssocID="{7A17F7A9-C711-4949-A8F3-8A165422187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</dgm:pt>
    <dgm:pt modelId="{35C9B128-A88F-4B3E-A84A-158AACEBB12F}" type="pres">
      <dgm:prSet presAssocID="{7A17F7A9-C711-4949-A8F3-8A1654221879}" presName="spaceRect" presStyleCnt="0"/>
      <dgm:spPr/>
    </dgm:pt>
    <dgm:pt modelId="{B3171459-6F07-4F73-BE08-52E33150D885}" type="pres">
      <dgm:prSet presAssocID="{7A17F7A9-C711-4949-A8F3-8A1654221879}" presName="textRect" presStyleLbl="revTx" presStyleIdx="0" presStyleCnt="4">
        <dgm:presLayoutVars>
          <dgm:chMax val="1"/>
          <dgm:chPref val="1"/>
        </dgm:presLayoutVars>
      </dgm:prSet>
      <dgm:spPr/>
    </dgm:pt>
    <dgm:pt modelId="{787C7829-C1A2-4670-B085-C314F7F50EDE}" type="pres">
      <dgm:prSet presAssocID="{5A0A1184-16FB-4ED4-9727-BFA13AA1E379}" presName="sibTrans" presStyleCnt="0"/>
      <dgm:spPr/>
    </dgm:pt>
    <dgm:pt modelId="{84927E1C-471E-4CCC-93A7-4864E9BD916C}" type="pres">
      <dgm:prSet presAssocID="{DADA32C4-725D-4BF7-8689-925B78095459}" presName="compNode" presStyleCnt="0"/>
      <dgm:spPr/>
    </dgm:pt>
    <dgm:pt modelId="{694C4192-EFD1-41E1-BA8B-3866BAF12BEB}" type="pres">
      <dgm:prSet presAssocID="{DADA32C4-725D-4BF7-8689-925B7809545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1672AA71-0110-4CEC-9183-CCA78E865941}" type="pres">
      <dgm:prSet presAssocID="{DADA32C4-725D-4BF7-8689-925B78095459}" presName="spaceRect" presStyleCnt="0"/>
      <dgm:spPr/>
    </dgm:pt>
    <dgm:pt modelId="{C028E727-517E-42B9-8487-E4D90AFE38B5}" type="pres">
      <dgm:prSet presAssocID="{DADA32C4-725D-4BF7-8689-925B78095459}" presName="textRect" presStyleLbl="revTx" presStyleIdx="1" presStyleCnt="4">
        <dgm:presLayoutVars>
          <dgm:chMax val="1"/>
          <dgm:chPref val="1"/>
        </dgm:presLayoutVars>
      </dgm:prSet>
      <dgm:spPr/>
    </dgm:pt>
    <dgm:pt modelId="{8826EF8A-B74E-44E9-96E9-4DBBF3439B81}" type="pres">
      <dgm:prSet presAssocID="{D7649E8F-F26E-48D5-93D5-F1AB4A84BA87}" presName="sibTrans" presStyleCnt="0"/>
      <dgm:spPr/>
    </dgm:pt>
    <dgm:pt modelId="{100C60FA-942C-45BD-BDF4-7A47B2A9A797}" type="pres">
      <dgm:prSet presAssocID="{9A096C4A-0526-4A20-88C3-68E4CB3FC270}" presName="compNode" presStyleCnt="0"/>
      <dgm:spPr/>
    </dgm:pt>
    <dgm:pt modelId="{8BE4C7F8-DD78-46D7-A89A-FF16E4B426E5}" type="pres">
      <dgm:prSet presAssocID="{9A096C4A-0526-4A20-88C3-68E4CB3FC27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Question Mark with solid fill"/>
        </a:ext>
      </dgm:extLst>
    </dgm:pt>
    <dgm:pt modelId="{8F330CAC-5B16-49FB-8B2F-F0913BF4DB2A}" type="pres">
      <dgm:prSet presAssocID="{9A096C4A-0526-4A20-88C3-68E4CB3FC270}" presName="spaceRect" presStyleCnt="0"/>
      <dgm:spPr/>
    </dgm:pt>
    <dgm:pt modelId="{AA593654-CDFA-483F-993C-618A32665F24}" type="pres">
      <dgm:prSet presAssocID="{9A096C4A-0526-4A20-88C3-68E4CB3FC270}" presName="textRect" presStyleLbl="revTx" presStyleIdx="2" presStyleCnt="4">
        <dgm:presLayoutVars>
          <dgm:chMax val="1"/>
          <dgm:chPref val="1"/>
        </dgm:presLayoutVars>
      </dgm:prSet>
      <dgm:spPr/>
    </dgm:pt>
    <dgm:pt modelId="{67C6BBB3-ACC7-4BFC-B8E6-383DE5C41070}" type="pres">
      <dgm:prSet presAssocID="{52B409A7-2900-454A-B705-35306978B578}" presName="sibTrans" presStyleCnt="0"/>
      <dgm:spPr/>
    </dgm:pt>
    <dgm:pt modelId="{ED5841F1-D951-4EA6-87FB-AF02FF5C5939}" type="pres">
      <dgm:prSet presAssocID="{39A514D2-2148-4B81-903C-40C8C6FDE08D}" presName="compNode" presStyleCnt="0"/>
      <dgm:spPr/>
    </dgm:pt>
    <dgm:pt modelId="{ABCDF03E-6A4B-4D0F-AFB1-B72D33B65AE2}" type="pres">
      <dgm:prSet presAssocID="{39A514D2-2148-4B81-903C-40C8C6FDE08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3D303BC7-4DF7-4857-BF82-1A7062AED93F}" type="pres">
      <dgm:prSet presAssocID="{39A514D2-2148-4B81-903C-40C8C6FDE08D}" presName="spaceRect" presStyleCnt="0"/>
      <dgm:spPr/>
    </dgm:pt>
    <dgm:pt modelId="{769FBC93-A3B8-41FF-96C8-F531F8087766}" type="pres">
      <dgm:prSet presAssocID="{39A514D2-2148-4B81-903C-40C8C6FDE08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340841E-A740-4F31-B556-B863B7E6F2CB}" srcId="{83D9E93F-C6D4-476A-906D-2E3032176841}" destId="{DADA32C4-725D-4BF7-8689-925B78095459}" srcOrd="1" destOrd="0" parTransId="{7D1E654B-CA83-4E61-87B3-D3FA47C619B3}" sibTransId="{D7649E8F-F26E-48D5-93D5-F1AB4A84BA87}"/>
    <dgm:cxn modelId="{A78B2739-5793-47E0-A875-D021F70AE9D6}" type="presOf" srcId="{7A17F7A9-C711-4949-A8F3-8A1654221879}" destId="{B3171459-6F07-4F73-BE08-52E33150D885}" srcOrd="0" destOrd="0" presId="urn:microsoft.com/office/officeart/2018/2/layout/IconLabelList"/>
    <dgm:cxn modelId="{7BADE94C-12AE-4142-97A6-5847E4E8674C}" type="presOf" srcId="{83D9E93F-C6D4-476A-906D-2E3032176841}" destId="{CF2D75AB-0460-4424-8F4D-6039E2942AA6}" srcOrd="0" destOrd="0" presId="urn:microsoft.com/office/officeart/2018/2/layout/IconLabelList"/>
    <dgm:cxn modelId="{49FE2075-D859-42A3-BCE0-C3E2F6EEEF97}" srcId="{83D9E93F-C6D4-476A-906D-2E3032176841}" destId="{39A514D2-2148-4B81-903C-40C8C6FDE08D}" srcOrd="3" destOrd="0" parTransId="{D8687A5F-5B34-45AA-8A02-EBA6755428F1}" sibTransId="{4A63F57F-3F99-4F49-888F-A0A2C94BBE04}"/>
    <dgm:cxn modelId="{A45C625A-4B80-48EC-A162-6895792DF84C}" type="presOf" srcId="{9A096C4A-0526-4A20-88C3-68E4CB3FC270}" destId="{AA593654-CDFA-483F-993C-618A32665F24}" srcOrd="0" destOrd="0" presId="urn:microsoft.com/office/officeart/2018/2/layout/IconLabelList"/>
    <dgm:cxn modelId="{B0193B86-03F3-482D-B607-DDAE97AC3238}" srcId="{83D9E93F-C6D4-476A-906D-2E3032176841}" destId="{7A17F7A9-C711-4949-A8F3-8A1654221879}" srcOrd="0" destOrd="0" parTransId="{5929522C-0086-451D-B775-70005B2DA836}" sibTransId="{5A0A1184-16FB-4ED4-9727-BFA13AA1E379}"/>
    <dgm:cxn modelId="{025F4E9D-1AB9-45EF-B178-844B69984E00}" type="presOf" srcId="{DADA32C4-725D-4BF7-8689-925B78095459}" destId="{C028E727-517E-42B9-8487-E4D90AFE38B5}" srcOrd="0" destOrd="0" presId="urn:microsoft.com/office/officeart/2018/2/layout/IconLabelList"/>
    <dgm:cxn modelId="{03A27EDA-895F-4C53-811F-C636C120DAD6}" type="presOf" srcId="{39A514D2-2148-4B81-903C-40C8C6FDE08D}" destId="{769FBC93-A3B8-41FF-96C8-F531F8087766}" srcOrd="0" destOrd="0" presId="urn:microsoft.com/office/officeart/2018/2/layout/IconLabelList"/>
    <dgm:cxn modelId="{CECAA7DD-39EF-4A51-9191-D72D99A05C65}" srcId="{83D9E93F-C6D4-476A-906D-2E3032176841}" destId="{9A096C4A-0526-4A20-88C3-68E4CB3FC270}" srcOrd="2" destOrd="0" parTransId="{34981C05-E13D-4952-9AE5-5AFBB8A9F277}" sibTransId="{52B409A7-2900-454A-B705-35306978B578}"/>
    <dgm:cxn modelId="{C08450D1-DC09-4491-BE49-F581867A09A9}" type="presParOf" srcId="{CF2D75AB-0460-4424-8F4D-6039E2942AA6}" destId="{01A2C2C0-B50F-4623-A12F-FEE2D4FD8C06}" srcOrd="0" destOrd="0" presId="urn:microsoft.com/office/officeart/2018/2/layout/IconLabelList"/>
    <dgm:cxn modelId="{B4CF5ACE-4E9C-4CCB-BC71-648BC0F1200B}" type="presParOf" srcId="{01A2C2C0-B50F-4623-A12F-FEE2D4FD8C06}" destId="{85BC0A6F-976F-4234-9A58-180AF9EA2D48}" srcOrd="0" destOrd="0" presId="urn:microsoft.com/office/officeart/2018/2/layout/IconLabelList"/>
    <dgm:cxn modelId="{E1588358-9212-4461-8BF3-4E35AA0FAD94}" type="presParOf" srcId="{01A2C2C0-B50F-4623-A12F-FEE2D4FD8C06}" destId="{35C9B128-A88F-4B3E-A84A-158AACEBB12F}" srcOrd="1" destOrd="0" presId="urn:microsoft.com/office/officeart/2018/2/layout/IconLabelList"/>
    <dgm:cxn modelId="{201C58B1-4C7B-48E9-9A61-D22A28583836}" type="presParOf" srcId="{01A2C2C0-B50F-4623-A12F-FEE2D4FD8C06}" destId="{B3171459-6F07-4F73-BE08-52E33150D885}" srcOrd="2" destOrd="0" presId="urn:microsoft.com/office/officeart/2018/2/layout/IconLabelList"/>
    <dgm:cxn modelId="{CB50D75C-FDB9-41D8-AE28-AFC2AE9B564A}" type="presParOf" srcId="{CF2D75AB-0460-4424-8F4D-6039E2942AA6}" destId="{787C7829-C1A2-4670-B085-C314F7F50EDE}" srcOrd="1" destOrd="0" presId="urn:microsoft.com/office/officeart/2018/2/layout/IconLabelList"/>
    <dgm:cxn modelId="{0A788EDA-22A4-4D6E-8AA0-AC2D33B9AFE5}" type="presParOf" srcId="{CF2D75AB-0460-4424-8F4D-6039E2942AA6}" destId="{84927E1C-471E-4CCC-93A7-4864E9BD916C}" srcOrd="2" destOrd="0" presId="urn:microsoft.com/office/officeart/2018/2/layout/IconLabelList"/>
    <dgm:cxn modelId="{1972FDDF-3CC3-45BB-8F03-F00BFAE2F413}" type="presParOf" srcId="{84927E1C-471E-4CCC-93A7-4864E9BD916C}" destId="{694C4192-EFD1-41E1-BA8B-3866BAF12BEB}" srcOrd="0" destOrd="0" presId="urn:microsoft.com/office/officeart/2018/2/layout/IconLabelList"/>
    <dgm:cxn modelId="{D070A41D-312B-4D3D-9E09-3E7A6D2D134C}" type="presParOf" srcId="{84927E1C-471E-4CCC-93A7-4864E9BD916C}" destId="{1672AA71-0110-4CEC-9183-CCA78E865941}" srcOrd="1" destOrd="0" presId="urn:microsoft.com/office/officeart/2018/2/layout/IconLabelList"/>
    <dgm:cxn modelId="{719B85A5-4677-4EDE-9E3C-CB83FC8D15F7}" type="presParOf" srcId="{84927E1C-471E-4CCC-93A7-4864E9BD916C}" destId="{C028E727-517E-42B9-8487-E4D90AFE38B5}" srcOrd="2" destOrd="0" presId="urn:microsoft.com/office/officeart/2018/2/layout/IconLabelList"/>
    <dgm:cxn modelId="{99076621-7024-44A6-9E76-897DD37082CA}" type="presParOf" srcId="{CF2D75AB-0460-4424-8F4D-6039E2942AA6}" destId="{8826EF8A-B74E-44E9-96E9-4DBBF3439B81}" srcOrd="3" destOrd="0" presId="urn:microsoft.com/office/officeart/2018/2/layout/IconLabelList"/>
    <dgm:cxn modelId="{AF532269-8929-4FD3-8A60-75DBCFC88F3F}" type="presParOf" srcId="{CF2D75AB-0460-4424-8F4D-6039E2942AA6}" destId="{100C60FA-942C-45BD-BDF4-7A47B2A9A797}" srcOrd="4" destOrd="0" presId="urn:microsoft.com/office/officeart/2018/2/layout/IconLabelList"/>
    <dgm:cxn modelId="{E098D0D7-B208-42A5-8309-1AB8A2154CF6}" type="presParOf" srcId="{100C60FA-942C-45BD-BDF4-7A47B2A9A797}" destId="{8BE4C7F8-DD78-46D7-A89A-FF16E4B426E5}" srcOrd="0" destOrd="0" presId="urn:microsoft.com/office/officeart/2018/2/layout/IconLabelList"/>
    <dgm:cxn modelId="{5EB695F8-7F0C-4947-9571-B2C70BBA568A}" type="presParOf" srcId="{100C60FA-942C-45BD-BDF4-7A47B2A9A797}" destId="{8F330CAC-5B16-49FB-8B2F-F0913BF4DB2A}" srcOrd="1" destOrd="0" presId="urn:microsoft.com/office/officeart/2018/2/layout/IconLabelList"/>
    <dgm:cxn modelId="{AC4262AA-437C-4D49-BF4C-E8B0C4BED786}" type="presParOf" srcId="{100C60FA-942C-45BD-BDF4-7A47B2A9A797}" destId="{AA593654-CDFA-483F-993C-618A32665F24}" srcOrd="2" destOrd="0" presId="urn:microsoft.com/office/officeart/2018/2/layout/IconLabelList"/>
    <dgm:cxn modelId="{B25D0927-FB26-4558-A39B-5D5D37CFEA20}" type="presParOf" srcId="{CF2D75AB-0460-4424-8F4D-6039E2942AA6}" destId="{67C6BBB3-ACC7-4BFC-B8E6-383DE5C41070}" srcOrd="5" destOrd="0" presId="urn:microsoft.com/office/officeart/2018/2/layout/IconLabelList"/>
    <dgm:cxn modelId="{0B051E1E-BB97-49D1-9434-B52F120ACC28}" type="presParOf" srcId="{CF2D75AB-0460-4424-8F4D-6039E2942AA6}" destId="{ED5841F1-D951-4EA6-87FB-AF02FF5C5939}" srcOrd="6" destOrd="0" presId="urn:microsoft.com/office/officeart/2018/2/layout/IconLabelList"/>
    <dgm:cxn modelId="{25FAB287-4FDB-432C-A143-BA855AF5D765}" type="presParOf" srcId="{ED5841F1-D951-4EA6-87FB-AF02FF5C5939}" destId="{ABCDF03E-6A4B-4D0F-AFB1-B72D33B65AE2}" srcOrd="0" destOrd="0" presId="urn:microsoft.com/office/officeart/2018/2/layout/IconLabelList"/>
    <dgm:cxn modelId="{E732B321-A6AA-469E-BEBE-CB2A5706376D}" type="presParOf" srcId="{ED5841F1-D951-4EA6-87FB-AF02FF5C5939}" destId="{3D303BC7-4DF7-4857-BF82-1A7062AED93F}" srcOrd="1" destOrd="0" presId="urn:microsoft.com/office/officeart/2018/2/layout/IconLabelList"/>
    <dgm:cxn modelId="{359B54E8-CBA5-4616-9921-88B077A951DE}" type="presParOf" srcId="{ED5841F1-D951-4EA6-87FB-AF02FF5C5939}" destId="{769FBC93-A3B8-41FF-96C8-F531F808776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8B678A-A99A-4A30-A696-E0417F36447A}" type="doc">
      <dgm:prSet loTypeId="urn:microsoft.com/office/officeart/2005/8/layout/matrix3" loCatId="matrix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5849D16-966B-4C55-ADC3-482D3578F6A1}">
      <dgm:prSet custT="1"/>
      <dgm:spPr/>
      <dgm:t>
        <a:bodyPr/>
        <a:lstStyle/>
        <a:p>
          <a:r>
            <a:rPr lang="en-IE" sz="2000" b="0" dirty="0"/>
            <a:t>Delivery</a:t>
          </a:r>
          <a:endParaRPr lang="en-US" sz="2000" dirty="0"/>
        </a:p>
      </dgm:t>
    </dgm:pt>
    <dgm:pt modelId="{167B8CFA-EED0-4226-B6BC-8DAC05B1288E}" type="parTrans" cxnId="{FCCBDE77-00EC-4213-A5AF-6FE9C2D82C15}">
      <dgm:prSet/>
      <dgm:spPr/>
      <dgm:t>
        <a:bodyPr/>
        <a:lstStyle/>
        <a:p>
          <a:endParaRPr lang="en-US"/>
        </a:p>
      </dgm:t>
    </dgm:pt>
    <dgm:pt modelId="{E87012CF-CBB9-46C0-9719-F1290680B56A}" type="sibTrans" cxnId="{FCCBDE77-00EC-4213-A5AF-6FE9C2D82C15}">
      <dgm:prSet/>
      <dgm:spPr/>
      <dgm:t>
        <a:bodyPr/>
        <a:lstStyle/>
        <a:p>
          <a:endParaRPr lang="en-US"/>
        </a:p>
      </dgm:t>
    </dgm:pt>
    <dgm:pt modelId="{8DB39711-0AA4-4686-9885-BDA0F577B523}">
      <dgm:prSet custT="1"/>
      <dgm:spPr/>
      <dgm:t>
        <a:bodyPr/>
        <a:lstStyle/>
        <a:p>
          <a:r>
            <a:rPr lang="en-IE" sz="2000" b="0" dirty="0"/>
            <a:t>Format</a:t>
          </a:r>
          <a:endParaRPr lang="en-US" sz="2000" dirty="0"/>
        </a:p>
      </dgm:t>
    </dgm:pt>
    <dgm:pt modelId="{E94D62C2-FB78-4DAB-8E68-B271BB8A7D8E}" type="parTrans" cxnId="{17D0DF61-53D0-4740-B3E5-CC017834BCE2}">
      <dgm:prSet/>
      <dgm:spPr/>
      <dgm:t>
        <a:bodyPr/>
        <a:lstStyle/>
        <a:p>
          <a:endParaRPr lang="en-US"/>
        </a:p>
      </dgm:t>
    </dgm:pt>
    <dgm:pt modelId="{0D64E510-8FA6-4D04-8EC5-700399A24A96}" type="sibTrans" cxnId="{17D0DF61-53D0-4740-B3E5-CC017834BCE2}">
      <dgm:prSet/>
      <dgm:spPr/>
      <dgm:t>
        <a:bodyPr/>
        <a:lstStyle/>
        <a:p>
          <a:endParaRPr lang="en-US"/>
        </a:p>
      </dgm:t>
    </dgm:pt>
    <dgm:pt modelId="{BE9ECAE1-C852-45D4-9363-E69D1BEF585A}">
      <dgm:prSet custT="1"/>
      <dgm:spPr/>
      <dgm:t>
        <a:bodyPr/>
        <a:lstStyle/>
        <a:p>
          <a:r>
            <a:rPr lang="en-IE" sz="2000" b="0" dirty="0"/>
            <a:t>Supportive materials</a:t>
          </a:r>
          <a:endParaRPr lang="en-US" sz="2000" dirty="0"/>
        </a:p>
      </dgm:t>
    </dgm:pt>
    <dgm:pt modelId="{1636CEBB-BBA7-4CF7-B3FC-14CC5E7ACE90}" type="parTrans" cxnId="{A20DBBB1-394A-429D-AD47-9CF8349A27FB}">
      <dgm:prSet/>
      <dgm:spPr/>
      <dgm:t>
        <a:bodyPr/>
        <a:lstStyle/>
        <a:p>
          <a:endParaRPr lang="en-US"/>
        </a:p>
      </dgm:t>
    </dgm:pt>
    <dgm:pt modelId="{B22D85E5-59ED-4A9D-8DAF-E0FECB76C968}" type="sibTrans" cxnId="{A20DBBB1-394A-429D-AD47-9CF8349A27FB}">
      <dgm:prSet/>
      <dgm:spPr/>
      <dgm:t>
        <a:bodyPr/>
        <a:lstStyle/>
        <a:p>
          <a:endParaRPr lang="en-US"/>
        </a:p>
      </dgm:t>
    </dgm:pt>
    <dgm:pt modelId="{A495EB90-091F-487A-BB59-AFDF063AD91D}">
      <dgm:prSet custT="1"/>
      <dgm:spPr/>
      <dgm:t>
        <a:bodyPr/>
        <a:lstStyle/>
        <a:p>
          <a:r>
            <a:rPr lang="en-IE" sz="2000" b="0" dirty="0"/>
            <a:t>Iterative Improvement </a:t>
          </a:r>
          <a:endParaRPr lang="en-US" sz="2000" dirty="0"/>
        </a:p>
      </dgm:t>
    </dgm:pt>
    <dgm:pt modelId="{F4505056-A539-44FA-9675-B0CC1CF24335}" type="parTrans" cxnId="{7C951937-426B-4D0B-9AF4-6A379810FD77}">
      <dgm:prSet/>
      <dgm:spPr/>
      <dgm:t>
        <a:bodyPr/>
        <a:lstStyle/>
        <a:p>
          <a:endParaRPr lang="en-US"/>
        </a:p>
      </dgm:t>
    </dgm:pt>
    <dgm:pt modelId="{F71D70F1-2908-4430-9F93-B825E952E2FD}" type="sibTrans" cxnId="{7C951937-426B-4D0B-9AF4-6A379810FD77}">
      <dgm:prSet/>
      <dgm:spPr/>
      <dgm:t>
        <a:bodyPr/>
        <a:lstStyle/>
        <a:p>
          <a:endParaRPr lang="en-US"/>
        </a:p>
      </dgm:t>
    </dgm:pt>
    <dgm:pt modelId="{937B16B2-0CC4-480C-B229-F2AE4248C595}" type="pres">
      <dgm:prSet presAssocID="{B58B678A-A99A-4A30-A696-E0417F36447A}" presName="matrix" presStyleCnt="0">
        <dgm:presLayoutVars>
          <dgm:chMax val="1"/>
          <dgm:dir/>
          <dgm:resizeHandles val="exact"/>
        </dgm:presLayoutVars>
      </dgm:prSet>
      <dgm:spPr/>
    </dgm:pt>
    <dgm:pt modelId="{69E3065C-3216-480B-A8B8-0E8F737430E6}" type="pres">
      <dgm:prSet presAssocID="{B58B678A-A99A-4A30-A696-E0417F36447A}" presName="diamond" presStyleLbl="bgShp" presStyleIdx="0" presStyleCnt="1" custScaleX="131387"/>
      <dgm:spPr/>
    </dgm:pt>
    <dgm:pt modelId="{1E8A9AB3-D17E-4927-B2CA-48C2773263C4}" type="pres">
      <dgm:prSet presAssocID="{B58B678A-A99A-4A30-A696-E0417F36447A}" presName="quad1" presStyleLbl="node1" presStyleIdx="0" presStyleCnt="4" custScaleX="102702" custLinFactNeighborX="-5118">
        <dgm:presLayoutVars>
          <dgm:chMax val="0"/>
          <dgm:chPref val="0"/>
          <dgm:bulletEnabled val="1"/>
        </dgm:presLayoutVars>
      </dgm:prSet>
      <dgm:spPr/>
    </dgm:pt>
    <dgm:pt modelId="{7F5CF381-03B2-475D-9B24-6441653FBC5B}" type="pres">
      <dgm:prSet presAssocID="{B58B678A-A99A-4A30-A696-E0417F36447A}" presName="quad2" presStyleLbl="node1" presStyleIdx="1" presStyleCnt="4" custScaleX="100400">
        <dgm:presLayoutVars>
          <dgm:chMax val="0"/>
          <dgm:chPref val="0"/>
          <dgm:bulletEnabled val="1"/>
        </dgm:presLayoutVars>
      </dgm:prSet>
      <dgm:spPr/>
    </dgm:pt>
    <dgm:pt modelId="{97D18977-534E-4BB5-BB60-D9D70F3B33EB}" type="pres">
      <dgm:prSet presAssocID="{B58B678A-A99A-4A30-A696-E0417F36447A}" presName="quad3" presStyleLbl="node1" presStyleIdx="2" presStyleCnt="4" custLinFactNeighborX="-7165">
        <dgm:presLayoutVars>
          <dgm:chMax val="0"/>
          <dgm:chPref val="0"/>
          <dgm:bulletEnabled val="1"/>
        </dgm:presLayoutVars>
      </dgm:prSet>
      <dgm:spPr/>
    </dgm:pt>
    <dgm:pt modelId="{F498E196-9F69-4CFF-BDAC-5E1FBFD2C575}" type="pres">
      <dgm:prSet presAssocID="{B58B678A-A99A-4A30-A696-E0417F36447A}" presName="quad4" presStyleLbl="node1" presStyleIdx="3" presStyleCnt="4" custScaleX="108414">
        <dgm:presLayoutVars>
          <dgm:chMax val="0"/>
          <dgm:chPref val="0"/>
          <dgm:bulletEnabled val="1"/>
        </dgm:presLayoutVars>
      </dgm:prSet>
      <dgm:spPr/>
    </dgm:pt>
  </dgm:ptLst>
  <dgm:cxnLst>
    <dgm:cxn modelId="{7AD2A50D-0865-4DA9-B0AD-91033BB0B99D}" type="presOf" srcId="{A495EB90-091F-487A-BB59-AFDF063AD91D}" destId="{F498E196-9F69-4CFF-BDAC-5E1FBFD2C575}" srcOrd="0" destOrd="0" presId="urn:microsoft.com/office/officeart/2005/8/layout/matrix3"/>
    <dgm:cxn modelId="{7C951937-426B-4D0B-9AF4-6A379810FD77}" srcId="{B58B678A-A99A-4A30-A696-E0417F36447A}" destId="{A495EB90-091F-487A-BB59-AFDF063AD91D}" srcOrd="3" destOrd="0" parTransId="{F4505056-A539-44FA-9675-B0CC1CF24335}" sibTransId="{F71D70F1-2908-4430-9F93-B825E952E2FD}"/>
    <dgm:cxn modelId="{17D0DF61-53D0-4740-B3E5-CC017834BCE2}" srcId="{B58B678A-A99A-4A30-A696-E0417F36447A}" destId="{8DB39711-0AA4-4686-9885-BDA0F577B523}" srcOrd="1" destOrd="0" parTransId="{E94D62C2-FB78-4DAB-8E68-B271BB8A7D8E}" sibTransId="{0D64E510-8FA6-4D04-8EC5-700399A24A96}"/>
    <dgm:cxn modelId="{1E93676C-C608-438C-BEF8-F9D5BE35FBD2}" type="presOf" srcId="{B58B678A-A99A-4A30-A696-E0417F36447A}" destId="{937B16B2-0CC4-480C-B229-F2AE4248C595}" srcOrd="0" destOrd="0" presId="urn:microsoft.com/office/officeart/2005/8/layout/matrix3"/>
    <dgm:cxn modelId="{FCCBDE77-00EC-4213-A5AF-6FE9C2D82C15}" srcId="{B58B678A-A99A-4A30-A696-E0417F36447A}" destId="{95849D16-966B-4C55-ADC3-482D3578F6A1}" srcOrd="0" destOrd="0" parTransId="{167B8CFA-EED0-4226-B6BC-8DAC05B1288E}" sibTransId="{E87012CF-CBB9-46C0-9719-F1290680B56A}"/>
    <dgm:cxn modelId="{84CDD29D-7A2C-4029-93E7-5B031E30861D}" type="presOf" srcId="{BE9ECAE1-C852-45D4-9363-E69D1BEF585A}" destId="{97D18977-534E-4BB5-BB60-D9D70F3B33EB}" srcOrd="0" destOrd="0" presId="urn:microsoft.com/office/officeart/2005/8/layout/matrix3"/>
    <dgm:cxn modelId="{A6BA4EAB-0804-47E1-89C9-82AC64749C8D}" type="presOf" srcId="{95849D16-966B-4C55-ADC3-482D3578F6A1}" destId="{1E8A9AB3-D17E-4927-B2CA-48C2773263C4}" srcOrd="0" destOrd="0" presId="urn:microsoft.com/office/officeart/2005/8/layout/matrix3"/>
    <dgm:cxn modelId="{A20DBBB1-394A-429D-AD47-9CF8349A27FB}" srcId="{B58B678A-A99A-4A30-A696-E0417F36447A}" destId="{BE9ECAE1-C852-45D4-9363-E69D1BEF585A}" srcOrd="2" destOrd="0" parTransId="{1636CEBB-BBA7-4CF7-B3FC-14CC5E7ACE90}" sibTransId="{B22D85E5-59ED-4A9D-8DAF-E0FECB76C968}"/>
    <dgm:cxn modelId="{9173B5BF-CC91-4F3D-A76C-79D494028337}" type="presOf" srcId="{8DB39711-0AA4-4686-9885-BDA0F577B523}" destId="{7F5CF381-03B2-475D-9B24-6441653FBC5B}" srcOrd="0" destOrd="0" presId="urn:microsoft.com/office/officeart/2005/8/layout/matrix3"/>
    <dgm:cxn modelId="{A5222538-9C76-4E8D-826C-DCA6D0560644}" type="presParOf" srcId="{937B16B2-0CC4-480C-B229-F2AE4248C595}" destId="{69E3065C-3216-480B-A8B8-0E8F737430E6}" srcOrd="0" destOrd="0" presId="urn:microsoft.com/office/officeart/2005/8/layout/matrix3"/>
    <dgm:cxn modelId="{94E9E0F1-BA0F-4644-BEA5-BF8A200142E5}" type="presParOf" srcId="{937B16B2-0CC4-480C-B229-F2AE4248C595}" destId="{1E8A9AB3-D17E-4927-B2CA-48C2773263C4}" srcOrd="1" destOrd="0" presId="urn:microsoft.com/office/officeart/2005/8/layout/matrix3"/>
    <dgm:cxn modelId="{E0895EC1-8A9F-4A79-8E95-C8D591DD44EF}" type="presParOf" srcId="{937B16B2-0CC4-480C-B229-F2AE4248C595}" destId="{7F5CF381-03B2-475D-9B24-6441653FBC5B}" srcOrd="2" destOrd="0" presId="urn:microsoft.com/office/officeart/2005/8/layout/matrix3"/>
    <dgm:cxn modelId="{0265B73E-2C64-4F27-9E1E-19664F7743A9}" type="presParOf" srcId="{937B16B2-0CC4-480C-B229-F2AE4248C595}" destId="{97D18977-534E-4BB5-BB60-D9D70F3B33EB}" srcOrd="3" destOrd="0" presId="urn:microsoft.com/office/officeart/2005/8/layout/matrix3"/>
    <dgm:cxn modelId="{C58FA103-93FB-42D1-9FF6-5C14AA4E00A2}" type="presParOf" srcId="{937B16B2-0CC4-480C-B229-F2AE4248C595}" destId="{F498E196-9F69-4CFF-BDAC-5E1FBFD2C57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11D81-712A-4CA0-B0BA-59CA22564660}">
      <dsp:nvSpPr>
        <dsp:cNvPr id="0" name=""/>
        <dsp:cNvSpPr/>
      </dsp:nvSpPr>
      <dsp:spPr>
        <a:xfrm>
          <a:off x="0" y="313523"/>
          <a:ext cx="750093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96CFD-BE25-4E54-BBFF-CAEE45A141C8}">
      <dsp:nvSpPr>
        <dsp:cNvPr id="0" name=""/>
        <dsp:cNvSpPr/>
      </dsp:nvSpPr>
      <dsp:spPr>
        <a:xfrm>
          <a:off x="375046" y="47843"/>
          <a:ext cx="5250657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462" tIns="0" rIns="19846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kern="1200" dirty="0"/>
            <a:t>Goal of the activity</a:t>
          </a:r>
          <a:endParaRPr lang="en-US" sz="1800" kern="1200" dirty="0"/>
        </a:p>
      </dsp:txBody>
      <dsp:txXfrm>
        <a:off x="400985" y="73782"/>
        <a:ext cx="5198779" cy="479482"/>
      </dsp:txXfrm>
    </dsp:sp>
    <dsp:sp modelId="{1C8E740B-6523-40BD-B261-918A1A94609E}">
      <dsp:nvSpPr>
        <dsp:cNvPr id="0" name=""/>
        <dsp:cNvSpPr/>
      </dsp:nvSpPr>
      <dsp:spPr>
        <a:xfrm>
          <a:off x="0" y="1130003"/>
          <a:ext cx="750093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B4772-7117-4AF8-A2C8-D8EFEAD1EE49}">
      <dsp:nvSpPr>
        <dsp:cNvPr id="0" name=""/>
        <dsp:cNvSpPr/>
      </dsp:nvSpPr>
      <dsp:spPr>
        <a:xfrm>
          <a:off x="375046" y="864323"/>
          <a:ext cx="5250657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462" tIns="0" rIns="19846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Implementation</a:t>
          </a:r>
        </a:p>
      </dsp:txBody>
      <dsp:txXfrm>
        <a:off x="400985" y="890262"/>
        <a:ext cx="5198779" cy="479482"/>
      </dsp:txXfrm>
    </dsp:sp>
    <dsp:sp modelId="{79A5C0CD-F097-43E6-8A3A-8475AEA83191}">
      <dsp:nvSpPr>
        <dsp:cNvPr id="0" name=""/>
        <dsp:cNvSpPr/>
      </dsp:nvSpPr>
      <dsp:spPr>
        <a:xfrm>
          <a:off x="0" y="1946484"/>
          <a:ext cx="750093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92845-57D1-43D7-A485-BAFDC78EFD87}">
      <dsp:nvSpPr>
        <dsp:cNvPr id="0" name=""/>
        <dsp:cNvSpPr/>
      </dsp:nvSpPr>
      <dsp:spPr>
        <a:xfrm>
          <a:off x="375046" y="1680804"/>
          <a:ext cx="5250657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462" tIns="0" rIns="19846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kern="1200" dirty="0"/>
            <a:t>Successes and areas for improvement</a:t>
          </a:r>
          <a:endParaRPr lang="en-US" sz="1800" kern="1200" dirty="0"/>
        </a:p>
      </dsp:txBody>
      <dsp:txXfrm>
        <a:off x="400985" y="1706743"/>
        <a:ext cx="5198779" cy="479482"/>
      </dsp:txXfrm>
    </dsp:sp>
    <dsp:sp modelId="{05C7A744-2301-4A65-91D6-22B43B02DBC4}">
      <dsp:nvSpPr>
        <dsp:cNvPr id="0" name=""/>
        <dsp:cNvSpPr/>
      </dsp:nvSpPr>
      <dsp:spPr>
        <a:xfrm>
          <a:off x="0" y="2762964"/>
          <a:ext cx="750093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6E569-7F3E-4D6B-8017-F26AE0C5DCE1}">
      <dsp:nvSpPr>
        <dsp:cNvPr id="0" name=""/>
        <dsp:cNvSpPr/>
      </dsp:nvSpPr>
      <dsp:spPr>
        <a:xfrm>
          <a:off x="375046" y="2497284"/>
          <a:ext cx="5250657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462" tIns="0" rIns="19846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0" kern="1200" dirty="0"/>
            <a:t>Lessons for future practice</a:t>
          </a:r>
          <a:endParaRPr lang="en-US" sz="1800" kern="1200" dirty="0"/>
        </a:p>
      </dsp:txBody>
      <dsp:txXfrm>
        <a:off x="400985" y="2523223"/>
        <a:ext cx="5198779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47B7F-7625-44E3-869F-763235188361}">
      <dsp:nvSpPr>
        <dsp:cNvPr id="0" name=""/>
        <dsp:cNvSpPr/>
      </dsp:nvSpPr>
      <dsp:spPr>
        <a:xfrm>
          <a:off x="731637" y="663386"/>
          <a:ext cx="970338" cy="9703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679B9-590B-4497-9958-DB7F38169694}">
      <dsp:nvSpPr>
        <dsp:cNvPr id="0" name=""/>
        <dsp:cNvSpPr/>
      </dsp:nvSpPr>
      <dsp:spPr>
        <a:xfrm>
          <a:off x="138652" y="1932120"/>
          <a:ext cx="215630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0" kern="1200" dirty="0"/>
            <a:t>Transform teaching methodology and student learning outcomes.</a:t>
          </a:r>
          <a:endParaRPr lang="en-US" sz="1500" kern="1200" dirty="0"/>
        </a:p>
      </dsp:txBody>
      <dsp:txXfrm>
        <a:off x="138652" y="1932120"/>
        <a:ext cx="2156308" cy="720000"/>
      </dsp:txXfrm>
    </dsp:sp>
    <dsp:sp modelId="{B1F26F7D-6101-4759-9C1E-C376A3BF11B2}">
      <dsp:nvSpPr>
        <dsp:cNvPr id="0" name=""/>
        <dsp:cNvSpPr/>
      </dsp:nvSpPr>
      <dsp:spPr>
        <a:xfrm>
          <a:off x="3265300" y="663386"/>
          <a:ext cx="970338" cy="9703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5A6BD-AF9E-41DD-8F69-54EAF734F322}">
      <dsp:nvSpPr>
        <dsp:cNvPr id="0" name=""/>
        <dsp:cNvSpPr/>
      </dsp:nvSpPr>
      <dsp:spPr>
        <a:xfrm>
          <a:off x="2672315" y="1932120"/>
          <a:ext cx="215630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0" kern="1200"/>
            <a:t>Develop digital literacy.</a:t>
          </a:r>
          <a:endParaRPr lang="en-US" sz="1500" kern="1200"/>
        </a:p>
      </dsp:txBody>
      <dsp:txXfrm>
        <a:off x="2672315" y="1932120"/>
        <a:ext cx="2156308" cy="720000"/>
      </dsp:txXfrm>
    </dsp:sp>
    <dsp:sp modelId="{DBE9EF5B-C535-4BC7-BC75-3B5C0490FA28}">
      <dsp:nvSpPr>
        <dsp:cNvPr id="0" name=""/>
        <dsp:cNvSpPr/>
      </dsp:nvSpPr>
      <dsp:spPr>
        <a:xfrm>
          <a:off x="5798962" y="663386"/>
          <a:ext cx="970338" cy="9703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F6027-85D0-44DA-AE6D-D687340F9611}">
      <dsp:nvSpPr>
        <dsp:cNvPr id="0" name=""/>
        <dsp:cNvSpPr/>
      </dsp:nvSpPr>
      <dsp:spPr>
        <a:xfrm>
          <a:off x="5205977" y="1932120"/>
          <a:ext cx="215630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0" kern="1200"/>
            <a:t>Enhance critical and analytical thinking.</a:t>
          </a:r>
          <a:endParaRPr lang="en-US" sz="1500" kern="1200"/>
        </a:p>
      </dsp:txBody>
      <dsp:txXfrm>
        <a:off x="5205977" y="1932120"/>
        <a:ext cx="2156308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C0A6F-976F-4234-9A58-180AF9EA2D48}">
      <dsp:nvSpPr>
        <dsp:cNvPr id="0" name=""/>
        <dsp:cNvSpPr/>
      </dsp:nvSpPr>
      <dsp:spPr>
        <a:xfrm>
          <a:off x="941432" y="91648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71459-6F07-4F73-BE08-52E33150D885}">
      <dsp:nvSpPr>
        <dsp:cNvPr id="0" name=""/>
        <dsp:cNvSpPr/>
      </dsp:nvSpPr>
      <dsp:spPr>
        <a:xfrm>
          <a:off x="446432" y="199662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kern="1200"/>
            <a:t>Implementation challenges</a:t>
          </a:r>
          <a:endParaRPr lang="en-US" sz="2100" kern="1200"/>
        </a:p>
      </dsp:txBody>
      <dsp:txXfrm>
        <a:off x="446432" y="1996624"/>
        <a:ext cx="1800000" cy="720000"/>
      </dsp:txXfrm>
    </dsp:sp>
    <dsp:sp modelId="{694C4192-EFD1-41E1-BA8B-3866BAF12BEB}">
      <dsp:nvSpPr>
        <dsp:cNvPr id="0" name=""/>
        <dsp:cNvSpPr/>
      </dsp:nvSpPr>
      <dsp:spPr>
        <a:xfrm>
          <a:off x="3056432" y="91648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8E727-517E-42B9-8487-E4D90AFE38B5}">
      <dsp:nvSpPr>
        <dsp:cNvPr id="0" name=""/>
        <dsp:cNvSpPr/>
      </dsp:nvSpPr>
      <dsp:spPr>
        <a:xfrm>
          <a:off x="2561432" y="199662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kern="1200"/>
            <a:t>User-friendly</a:t>
          </a:r>
          <a:endParaRPr lang="en-US" sz="2100" kern="1200"/>
        </a:p>
      </dsp:txBody>
      <dsp:txXfrm>
        <a:off x="2561432" y="1996624"/>
        <a:ext cx="1800000" cy="720000"/>
      </dsp:txXfrm>
    </dsp:sp>
    <dsp:sp modelId="{8BE4C7F8-DD78-46D7-A89A-FF16E4B426E5}">
      <dsp:nvSpPr>
        <dsp:cNvPr id="0" name=""/>
        <dsp:cNvSpPr/>
      </dsp:nvSpPr>
      <dsp:spPr>
        <a:xfrm>
          <a:off x="5171432" y="91648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93654-CDFA-483F-993C-618A32665F24}">
      <dsp:nvSpPr>
        <dsp:cNvPr id="0" name=""/>
        <dsp:cNvSpPr/>
      </dsp:nvSpPr>
      <dsp:spPr>
        <a:xfrm>
          <a:off x="4676432" y="199662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kern="1200"/>
            <a:t>Content reliability</a:t>
          </a:r>
          <a:endParaRPr lang="en-US" sz="2100" kern="1200"/>
        </a:p>
      </dsp:txBody>
      <dsp:txXfrm>
        <a:off x="4676432" y="1996624"/>
        <a:ext cx="1800000" cy="720000"/>
      </dsp:txXfrm>
    </dsp:sp>
    <dsp:sp modelId="{ABCDF03E-6A4B-4D0F-AFB1-B72D33B65AE2}">
      <dsp:nvSpPr>
        <dsp:cNvPr id="0" name=""/>
        <dsp:cNvSpPr/>
      </dsp:nvSpPr>
      <dsp:spPr>
        <a:xfrm>
          <a:off x="7286432" y="91648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FBC93-A3B8-41FF-96C8-F531F8087766}">
      <dsp:nvSpPr>
        <dsp:cNvPr id="0" name=""/>
        <dsp:cNvSpPr/>
      </dsp:nvSpPr>
      <dsp:spPr>
        <a:xfrm>
          <a:off x="6791432" y="199662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kern="1200"/>
            <a:t>Innovative format</a:t>
          </a:r>
          <a:endParaRPr lang="en-US" sz="2100" kern="1200"/>
        </a:p>
      </dsp:txBody>
      <dsp:txXfrm>
        <a:off x="6791432" y="1996624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3065C-3216-480B-A8B8-0E8F737430E6}">
      <dsp:nvSpPr>
        <dsp:cNvPr id="0" name=""/>
        <dsp:cNvSpPr/>
      </dsp:nvSpPr>
      <dsp:spPr>
        <a:xfrm>
          <a:off x="1063404" y="0"/>
          <a:ext cx="5374130" cy="409030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A9AB3-D17E-4927-B2CA-48C2773263C4}">
      <dsp:nvSpPr>
        <dsp:cNvPr id="0" name=""/>
        <dsp:cNvSpPr/>
      </dsp:nvSpPr>
      <dsp:spPr>
        <a:xfrm>
          <a:off x="1990700" y="388579"/>
          <a:ext cx="1638322" cy="15952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b="0" kern="1200" dirty="0"/>
            <a:t>Delivery</a:t>
          </a:r>
          <a:endParaRPr lang="en-US" sz="2000" kern="1200" dirty="0"/>
        </a:p>
      </dsp:txBody>
      <dsp:txXfrm>
        <a:off x="2068572" y="466451"/>
        <a:ext cx="1482578" cy="1439475"/>
      </dsp:txXfrm>
    </dsp:sp>
    <dsp:sp modelId="{7F5CF381-03B2-475D-9B24-6441653FBC5B}">
      <dsp:nvSpPr>
        <dsp:cNvPr id="0" name=""/>
        <dsp:cNvSpPr/>
      </dsp:nvSpPr>
      <dsp:spPr>
        <a:xfrm>
          <a:off x="3808633" y="388579"/>
          <a:ext cx="1601600" cy="15952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b="0" kern="1200" dirty="0"/>
            <a:t>Format</a:t>
          </a:r>
          <a:endParaRPr lang="en-US" sz="2000" kern="1200" dirty="0"/>
        </a:p>
      </dsp:txBody>
      <dsp:txXfrm>
        <a:off x="3886505" y="466451"/>
        <a:ext cx="1445856" cy="1439475"/>
      </dsp:txXfrm>
    </dsp:sp>
    <dsp:sp modelId="{97D18977-534E-4BB5-BB60-D9D70F3B33EB}">
      <dsp:nvSpPr>
        <dsp:cNvPr id="0" name=""/>
        <dsp:cNvSpPr/>
      </dsp:nvSpPr>
      <dsp:spPr>
        <a:xfrm>
          <a:off x="1979598" y="2106507"/>
          <a:ext cx="1595219" cy="15952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b="0" kern="1200" dirty="0"/>
            <a:t>Supportive materials</a:t>
          </a:r>
          <a:endParaRPr lang="en-US" sz="2000" kern="1200" dirty="0"/>
        </a:p>
      </dsp:txBody>
      <dsp:txXfrm>
        <a:off x="2057470" y="2184379"/>
        <a:ext cx="1439475" cy="1439475"/>
      </dsp:txXfrm>
    </dsp:sp>
    <dsp:sp modelId="{F498E196-9F69-4CFF-BDAC-5E1FBFD2C575}">
      <dsp:nvSpPr>
        <dsp:cNvPr id="0" name=""/>
        <dsp:cNvSpPr/>
      </dsp:nvSpPr>
      <dsp:spPr>
        <a:xfrm>
          <a:off x="3744713" y="2106507"/>
          <a:ext cx="1729441" cy="15952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b="0" kern="1200" dirty="0"/>
            <a:t>Iterative Improvement </a:t>
          </a:r>
          <a:endParaRPr lang="en-US" sz="2000" kern="1200" dirty="0"/>
        </a:p>
      </dsp:txBody>
      <dsp:txXfrm>
        <a:off x="3822585" y="2184379"/>
        <a:ext cx="1573697" cy="1439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971" y="4724956"/>
            <a:ext cx="4908331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2876" y="9449911"/>
            <a:ext cx="835124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fld id="{49DD4D23-C98A-435E-AE88-9061F8349B0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03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61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2193079"/>
          </a:xfrm>
          <a:prstGeom prst="rect">
            <a:avLst/>
          </a:prstGeom>
          <a:solidFill>
            <a:srgbClr val="005EA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9" y="2781702"/>
            <a:ext cx="7500939" cy="416138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3212350"/>
            <a:ext cx="7500938" cy="27135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8680" y="3956597"/>
            <a:ext cx="4679325" cy="713346"/>
          </a:xfrm>
        </p:spPr>
        <p:txBody>
          <a:bodyPr anchor="b"/>
          <a:lstStyle>
            <a:lvl1pPr>
              <a:spcBef>
                <a:spcPts val="0"/>
              </a:spcBef>
              <a:defRPr sz="1600">
                <a:solidFill>
                  <a:srgbClr val="005EAE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0" indent="0">
              <a:spcBef>
                <a:spcPts val="567"/>
              </a:spcBef>
              <a:buNone/>
              <a:defRPr sz="1600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4873500"/>
            <a:ext cx="9144000" cy="270000"/>
          </a:xfrm>
          <a:prstGeom prst="rect">
            <a:avLst/>
          </a:prstGeom>
          <a:solidFill>
            <a:srgbClr val="005EA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endParaRPr lang="en-GB" sz="1000" dirty="0"/>
          </a:p>
        </p:txBody>
      </p:sp>
      <p:pic>
        <p:nvPicPr>
          <p:cNvPr id="10" name="Picture 9" descr="TCD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0" y="473558"/>
            <a:ext cx="4076301" cy="10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7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5" y="1410806"/>
            <a:ext cx="7500938" cy="3030141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685802"/>
            <a:ext cx="7500938" cy="207169"/>
          </a:xfrm>
        </p:spPr>
        <p:txBody>
          <a:bodyPr/>
          <a:lstStyle>
            <a:lvl1pPr>
              <a:defRPr sz="1600" b="0">
                <a:solidFill>
                  <a:srgbClr val="005EAE"/>
                </a:solidFill>
              </a:defRPr>
            </a:lvl1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C04DC0A-E5EE-8E46-B1E5-9C05182D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513" y="4881249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00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39200" y="1457325"/>
            <a:ext cx="4204800" cy="3257550"/>
          </a:xfrm>
          <a:solidFill>
            <a:schemeClr val="accent4"/>
          </a:solidFill>
        </p:spPr>
        <p:txBody>
          <a:bodyPr tIns="0" anchor="ctr" anchorCtr="0"/>
          <a:lstStyle>
            <a:lvl1pPr algn="ctr">
              <a:defRPr sz="1600" b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EAE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80" y="1428750"/>
            <a:ext cx="3819525" cy="2990766"/>
          </a:xfrm>
        </p:spPr>
        <p:txBody>
          <a:bodyPr/>
          <a:lstStyle>
            <a:lvl1pPr marL="238125" indent="-238125">
              <a:spcBef>
                <a:spcPts val="85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1600" b="0"/>
            </a:lvl1pPr>
            <a:lvl2pPr marL="503238" indent="-207963">
              <a:spcBef>
                <a:spcPts val="0"/>
              </a:spcBef>
              <a:spcAft>
                <a:spcPts val="567"/>
              </a:spcAft>
              <a:defRPr sz="1600" b="0"/>
            </a:lvl2pPr>
            <a:lvl3pPr>
              <a:defRPr sz="14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685802"/>
            <a:ext cx="7500938" cy="207169"/>
          </a:xfrm>
        </p:spPr>
        <p:txBody>
          <a:bodyPr/>
          <a:lstStyle>
            <a:lvl1pPr>
              <a:defRPr sz="1600" b="0">
                <a:solidFill>
                  <a:srgbClr val="005EAE"/>
                </a:solidFill>
              </a:defRPr>
            </a:lvl1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873500"/>
            <a:ext cx="9144000" cy="270000"/>
          </a:xfrm>
          <a:prstGeom prst="rect">
            <a:avLst/>
          </a:prstGeom>
          <a:solidFill>
            <a:srgbClr val="005EA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r>
              <a:rPr lang="en-GB" sz="1000" b="1" dirty="0"/>
              <a:t>Trinity College Dublin, </a:t>
            </a:r>
            <a:r>
              <a:rPr lang="en-GB" sz="1000" dirty="0"/>
              <a:t>The University of Dublin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AB057-5BF4-E94D-A3B1-F3E7115E5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513" y="4881249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36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076879"/>
            <a:ext cx="9144000" cy="3637999"/>
          </a:xfrm>
          <a:solidFill>
            <a:schemeClr val="accent4"/>
          </a:solidFill>
        </p:spPr>
        <p:txBody>
          <a:bodyPr tIns="0" anchor="ctr" anchorCtr="0"/>
          <a:lstStyle>
            <a:lvl1pPr algn="ctr">
              <a:defRPr sz="1600" b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EAE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685802"/>
            <a:ext cx="7500938" cy="207169"/>
          </a:xfrm>
        </p:spPr>
        <p:txBody>
          <a:bodyPr/>
          <a:lstStyle>
            <a:lvl1pPr>
              <a:defRPr sz="1600" b="0">
                <a:solidFill>
                  <a:srgbClr val="005EAE"/>
                </a:solidFill>
              </a:defRPr>
            </a:lvl1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873500"/>
            <a:ext cx="9144000" cy="270000"/>
          </a:xfrm>
          <a:prstGeom prst="rect">
            <a:avLst/>
          </a:prstGeom>
          <a:solidFill>
            <a:srgbClr val="005EA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r>
              <a:rPr lang="en-GB" sz="1000" b="1" dirty="0"/>
              <a:t>Trinity College Dublin, </a:t>
            </a:r>
            <a:r>
              <a:rPr lang="en-GB" sz="1000" dirty="0"/>
              <a:t>The University of Dublin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247F59-8013-8B4C-A4DD-05E8DDA13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513" y="4881249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61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9" y="2786400"/>
            <a:ext cx="7500939" cy="416138"/>
          </a:xfrm>
        </p:spPr>
        <p:txBody>
          <a:bodyPr/>
          <a:lstStyle>
            <a:lvl1pPr algn="l">
              <a:defRPr sz="4200">
                <a:solidFill>
                  <a:srgbClr val="005EAE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873500"/>
            <a:ext cx="9144000" cy="270000"/>
          </a:xfrm>
          <a:prstGeom prst="rect">
            <a:avLst/>
          </a:prstGeom>
          <a:solidFill>
            <a:srgbClr val="005EA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endParaRPr lang="en-GB" sz="1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193079"/>
          </a:xfrm>
          <a:prstGeom prst="rect">
            <a:avLst/>
          </a:prstGeom>
          <a:solidFill>
            <a:srgbClr val="005EA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TCD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0" y="473558"/>
            <a:ext cx="4076301" cy="10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8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EAE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9DB6B8F-0883-144D-B900-2A79C25A8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513" y="4881249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74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2 Column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6" y="1410809"/>
            <a:ext cx="7527924" cy="2732569"/>
          </a:xfrm>
        </p:spPr>
        <p:txBody>
          <a:bodyPr/>
          <a:lstStyle>
            <a:lvl1pPr marL="0" indent="0" rtl="0">
              <a:spcBef>
                <a:spcPts val="900"/>
              </a:spcBef>
              <a:buClr>
                <a:schemeClr val="tx2"/>
              </a:buClr>
              <a:buSzPts val="2000"/>
              <a:buFont typeface="Arial"/>
              <a:buNone/>
              <a:defRPr sz="2000" b="1"/>
            </a:lvl1pPr>
            <a:lvl2pPr marL="625475" indent="-233363" rtl="0">
              <a:buSzPts val="2000"/>
              <a:buFont typeface="Minion Pro"/>
              <a:buChar char="‒"/>
              <a:defRPr sz="2000"/>
            </a:lvl2pPr>
            <a:lvl3pPr marL="912813" indent="-222250" rtl="0">
              <a:buSzPts val="2000"/>
              <a:buFont typeface="Arial"/>
              <a:buChar char="»"/>
              <a:defRPr sz="2000"/>
            </a:lvl3pPr>
            <a:lvl4pPr marL="1128713" indent="-190500">
              <a:defRPr sz="2000"/>
            </a:lvl4pPr>
            <a:lvl5pPr marL="1439863" indent="-185738">
              <a:defRPr sz="2000"/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526000"/>
            <a:ext cx="9144000" cy="616309"/>
          </a:xfrm>
          <a:prstGeom prst="rect">
            <a:avLst/>
          </a:prstGeom>
          <a:solidFill>
            <a:srgbClr val="005EA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endParaRPr lang="en-GB" sz="100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685802"/>
            <a:ext cx="7500938" cy="207169"/>
          </a:xfrm>
        </p:spPr>
        <p:txBody>
          <a:bodyPr/>
          <a:lstStyle>
            <a:lvl1pPr>
              <a:defRPr sz="1600" b="0">
                <a:solidFill>
                  <a:srgbClr val="005EAE"/>
                </a:solidFill>
              </a:defRPr>
            </a:lvl1pPr>
          </a:lstStyle>
          <a:p>
            <a:pPr lvl="0"/>
            <a:r>
              <a:rPr lang="ga-IE" dirty="0"/>
              <a:t>Click to edit Master text styles</a:t>
            </a:r>
          </a:p>
        </p:txBody>
      </p:sp>
      <p:pic>
        <p:nvPicPr>
          <p:cNvPr id="8" name="Picture 7" descr="TCD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1" y="4638441"/>
            <a:ext cx="1476077" cy="3978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DDB14-77D7-0E41-9231-733991689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513" y="4881249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76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679" y="270000"/>
            <a:ext cx="7500939" cy="421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ga-IE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403663"/>
            <a:ext cx="7500938" cy="307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0" y="4881249"/>
            <a:ext cx="9144000" cy="270000"/>
          </a:xfrm>
          <a:prstGeom prst="rect">
            <a:avLst/>
          </a:prstGeom>
          <a:solidFill>
            <a:srgbClr val="005EA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r>
              <a:rPr lang="en-GB" sz="1000" b="1" dirty="0"/>
              <a:t>Trinity College Dublin, </a:t>
            </a:r>
            <a:r>
              <a:rPr lang="en-GB" sz="1000" dirty="0"/>
              <a:t>The University of Dublin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A394B-26CD-1447-951E-155B25B94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513" y="4881249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06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54" r:id="rId6"/>
    <p:sldLayoutId id="2147483661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0E73B9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417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17500" indent="-317500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8325" indent="-222250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84225" indent="-201613" algn="l" defTabSz="914400" rtl="0" eaLnBrk="1" latinLnBrk="0" hangingPunct="1">
        <a:spcBef>
          <a:spcPts val="1134"/>
        </a:spcBef>
        <a:buClr>
          <a:schemeClr val="tx2"/>
        </a:buClr>
        <a:buFont typeface="Minion Pro" pitchFamily="18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185738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72" y="3410351"/>
            <a:ext cx="8250007" cy="416138"/>
          </a:xfrm>
        </p:spPr>
        <p:txBody>
          <a:bodyPr/>
          <a:lstStyle/>
          <a:p>
            <a:pPr algn="ctr"/>
            <a:r>
              <a:rPr lang="en-IE" sz="3200" b="1" dirty="0"/>
              <a:t>Using </a:t>
            </a:r>
            <a:r>
              <a:rPr lang="en-IE" sz="3200" b="1" dirty="0" err="1"/>
              <a:t>GenAI</a:t>
            </a:r>
            <a:r>
              <a:rPr lang="en-IE" sz="3200" b="1" dirty="0"/>
              <a:t> to transform teaching methods and enhance students' learning outcomes in Children’s and General Nursing students</a:t>
            </a:r>
            <a:endParaRPr lang="en-GB" sz="3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51294" y="3959678"/>
            <a:ext cx="4679325" cy="661279"/>
          </a:xfrm>
        </p:spPr>
        <p:txBody>
          <a:bodyPr/>
          <a:lstStyle/>
          <a:p>
            <a:pPr lvl="1" algn="ctr"/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Lisa Kirwan and Tracey O’Neill</a:t>
            </a:r>
          </a:p>
          <a:p>
            <a:pPr lvl="1" algn="ctr"/>
            <a:r>
              <a:rPr lang="en-GB" sz="2000" dirty="0"/>
              <a:t>School of Nursing and Midwifery</a:t>
            </a:r>
          </a:p>
        </p:txBody>
      </p:sp>
    </p:spTree>
    <p:extLst>
      <p:ext uri="{BB962C8B-B14F-4D97-AF65-F5344CB8AC3E}">
        <p14:creationId xmlns:p14="http://schemas.microsoft.com/office/powerpoint/2010/main" val="177279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900" dirty="0"/>
              <a:t>Overview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7E69C512-C1CD-6243-B746-D52DD9D79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DBE135E-2566-4748-853C-8A3B78F0FB00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E294915A-3E01-229A-11A8-37AB8EFE0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796568"/>
              </p:ext>
            </p:extLst>
          </p:nvPr>
        </p:nvGraphicFramePr>
        <p:xfrm>
          <a:off x="828679" y="1039578"/>
          <a:ext cx="7500939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00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900"/>
              <a:t>Goal of the Activity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7E69C512-C1CD-6243-B746-D52DD9D79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DBE135E-2566-4748-853C-8A3B78F0FB00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1026" name="Picture 2" descr="The National Paediatric Hospital Development Board responds to the ...">
            <a:extLst>
              <a:ext uri="{FF2B5EF4-FFF2-40B4-BE49-F238E27FC236}">
                <a16:creationId xmlns:a16="http://schemas.microsoft.com/office/drawing/2014/main" id="{297EE6F6-9569-8A50-8375-0836AF51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4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48AC06C6-5ACF-BDC9-4128-3178469A0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622067"/>
              </p:ext>
            </p:extLst>
          </p:nvPr>
        </p:nvGraphicFramePr>
        <p:xfrm>
          <a:off x="746841" y="630382"/>
          <a:ext cx="7500939" cy="3315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3342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138" y="514928"/>
            <a:ext cx="7500939" cy="421200"/>
          </a:xfrm>
        </p:spPr>
        <p:txBody>
          <a:bodyPr/>
          <a:lstStyle/>
          <a:p>
            <a:r>
              <a:rPr lang="en-GB" dirty="0"/>
              <a:t>Implementation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8675" y="936129"/>
            <a:ext cx="3743325" cy="335786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IE" b="0" dirty="0"/>
              <a:t>Introduction to Gen AI</a:t>
            </a:r>
          </a:p>
          <a:p>
            <a:pPr marL="457200" indent="-457200">
              <a:buAutoNum type="arabicPeriod"/>
            </a:pPr>
            <a:r>
              <a:rPr lang="en-IE" b="0" dirty="0"/>
              <a:t>Clinical Scenarios</a:t>
            </a:r>
          </a:p>
          <a:p>
            <a:pPr marL="457200" indent="-457200">
              <a:buAutoNum type="arabicPeriod"/>
            </a:pPr>
            <a:r>
              <a:rPr lang="en-IE" b="0" dirty="0"/>
              <a:t>Gen AI-assisted nursing care plan </a:t>
            </a:r>
          </a:p>
          <a:p>
            <a:pPr marL="457200" indent="-457200">
              <a:buAutoNum type="arabicPeriod"/>
            </a:pPr>
            <a:r>
              <a:rPr lang="en-IE" b="0" dirty="0"/>
              <a:t>Resources </a:t>
            </a:r>
          </a:p>
          <a:p>
            <a:pPr marL="457200" indent="-457200">
              <a:buAutoNum type="arabicPeriod"/>
            </a:pPr>
            <a:r>
              <a:rPr lang="en-IE" b="0" dirty="0"/>
              <a:t>Critical reflection and evaluation</a:t>
            </a:r>
          </a:p>
          <a:p>
            <a:pPr marL="457200" indent="-457200">
              <a:buAutoNum type="arabicPeriod"/>
            </a:pPr>
            <a:r>
              <a:rPr lang="en-IE" b="0" dirty="0"/>
              <a:t>Feedback</a:t>
            </a:r>
          </a:p>
          <a:p>
            <a:pPr marL="457200" indent="-457200">
              <a:buAutoNum type="arabicPeriod"/>
            </a:pPr>
            <a:endParaRPr lang="en-IE" b="0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9C512-C1CD-6243-B746-D52DD9D79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BA517-4AA2-7FE7-C0DF-E04567DD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417" y="263236"/>
            <a:ext cx="2212833" cy="118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white text on a blue background&#10;&#10;AI-generated content may be incorrect.">
            <a:extLst>
              <a:ext uri="{FF2B5EF4-FFF2-40B4-BE49-F238E27FC236}">
                <a16:creationId xmlns:a16="http://schemas.microsoft.com/office/drawing/2014/main" id="{350B7350-661C-40FC-0C18-54C9759F6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75" y="263236"/>
            <a:ext cx="2017770" cy="118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1D584-A169-DA35-F978-3A98D47D0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00786"/>
            <a:ext cx="2154250" cy="98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85E79-5115-2147-E9CA-50C46939C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75" y="1700786"/>
            <a:ext cx="2017770" cy="984801"/>
          </a:xfrm>
          <a:prstGeom prst="rect">
            <a:avLst/>
          </a:prstGeom>
        </p:spPr>
      </p:pic>
      <p:pic>
        <p:nvPicPr>
          <p:cNvPr id="14" name="Picture 1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5AA83CB3-CABB-679B-EE08-A4ED0C195A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4" y="3247994"/>
            <a:ext cx="1905001" cy="535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02A28130-41F0-9E62-3E5E-0AD6927C0E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20" y="3028231"/>
            <a:ext cx="2076130" cy="12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4" y="204687"/>
            <a:ext cx="7500939" cy="9138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How Successful Was It?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9C512-C1CD-6243-B746-D52DD9D79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513" y="4881249"/>
            <a:ext cx="290100" cy="19186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BE135E-2566-4748-853C-8A3B78F0FB00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538C100A-17CB-4D6A-E19F-393DA3D4D2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245287"/>
              </p:ext>
            </p:extLst>
          </p:nvPr>
        </p:nvGraphicFramePr>
        <p:xfrm>
          <a:off x="106135" y="849085"/>
          <a:ext cx="9037865" cy="3633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849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9" y="270000"/>
            <a:ext cx="7500939" cy="4212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/>
              <a:t>What Will We Change?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9C512-C1CD-6243-B746-D52DD9D79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513" y="4881249"/>
            <a:ext cx="290100" cy="19186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BE135E-2566-4748-853C-8A3B78F0FB00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C9FFF1A9-27F5-79DB-84DA-69AB85C00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3580106"/>
              </p:ext>
            </p:extLst>
          </p:nvPr>
        </p:nvGraphicFramePr>
        <p:xfrm>
          <a:off x="828679" y="734786"/>
          <a:ext cx="7500939" cy="4090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63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4" y="449614"/>
            <a:ext cx="7500939" cy="4212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sz="3200" dirty="0"/>
              <a:t>Conclusion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9C512-C1CD-6243-B746-D52DD9D79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513" y="4881249"/>
            <a:ext cx="290100" cy="19186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BE135E-2566-4748-853C-8A3B78F0FB00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pic>
        <p:nvPicPr>
          <p:cNvPr id="7" name="Picture 6" descr="A person and a child in a hospital&#10;&#10;AI-generated content may be incorrect.">
            <a:extLst>
              <a:ext uri="{FF2B5EF4-FFF2-40B4-BE49-F238E27FC236}">
                <a16:creationId xmlns:a16="http://schemas.microsoft.com/office/drawing/2014/main" id="{6DC6E5B6-C225-02E0-31F8-EF80B073F1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8303"/>
          <a:stretch/>
        </p:blipFill>
        <p:spPr>
          <a:xfrm>
            <a:off x="4233187" y="800056"/>
            <a:ext cx="4233177" cy="352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818133" y="1469528"/>
            <a:ext cx="3559969" cy="3264408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kern="1200" dirty="0"/>
              <a:t>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kern="1200" dirty="0"/>
              <a:t>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kern="1200" dirty="0"/>
              <a:t>Outcomes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kern="1200" dirty="0"/>
              <a:t>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9CEDD-F2EC-8757-7575-1640A3AB5119}"/>
              </a:ext>
            </a:extLst>
          </p:cNvPr>
          <p:cNvSpPr txBox="1"/>
          <p:nvPr/>
        </p:nvSpPr>
        <p:spPr>
          <a:xfrm>
            <a:off x="4408716" y="4539344"/>
            <a:ext cx="4057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Image created by DALL.E OpenAI Image generator</a:t>
            </a:r>
          </a:p>
        </p:txBody>
      </p:sp>
    </p:spTree>
    <p:extLst>
      <p:ext uri="{BB962C8B-B14F-4D97-AF65-F5344CB8AC3E}">
        <p14:creationId xmlns:p14="http://schemas.microsoft.com/office/powerpoint/2010/main" val="169853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7815" y="2378186"/>
            <a:ext cx="5310864" cy="416138"/>
          </a:xfrm>
        </p:spPr>
        <p:txBody>
          <a:bodyPr/>
          <a:lstStyle/>
          <a:p>
            <a:pPr algn="ctr"/>
            <a:r>
              <a:rPr lang="en-GB" dirty="0"/>
              <a:t>Thank You for 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D8547-134E-AF3A-67B6-A8CD7600948D}"/>
              </a:ext>
            </a:extLst>
          </p:cNvPr>
          <p:cNvSpPr txBox="1"/>
          <p:nvPr/>
        </p:nvSpPr>
        <p:spPr>
          <a:xfrm>
            <a:off x="930728" y="3853544"/>
            <a:ext cx="2620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u="sng" dirty="0"/>
              <a:t>Lisa Kirwan</a:t>
            </a:r>
          </a:p>
          <a:p>
            <a:pPr algn="ctr"/>
            <a:r>
              <a:rPr lang="en-IE" sz="2000" b="1" dirty="0"/>
              <a:t>Email:</a:t>
            </a:r>
            <a:r>
              <a:rPr lang="en-IE" sz="2000" dirty="0"/>
              <a:t> kirwanl4@tcd.ie</a:t>
            </a:r>
          </a:p>
          <a:p>
            <a:pPr algn="ctr"/>
            <a:r>
              <a:rPr lang="en-IE" sz="2000" b="1" dirty="0"/>
              <a:t>X: </a:t>
            </a:r>
            <a:r>
              <a:rPr lang="en-IE" sz="2000" dirty="0"/>
              <a:t>@lisakirwan3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13430-965D-167C-16DD-AB528465B6D0}"/>
              </a:ext>
            </a:extLst>
          </p:cNvPr>
          <p:cNvSpPr txBox="1"/>
          <p:nvPr/>
        </p:nvSpPr>
        <p:spPr>
          <a:xfrm>
            <a:off x="5855835" y="3858988"/>
            <a:ext cx="2620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u="sng" dirty="0"/>
              <a:t>Tracey O’Neill</a:t>
            </a:r>
          </a:p>
          <a:p>
            <a:pPr algn="ctr"/>
            <a:r>
              <a:rPr lang="en-IE" sz="2000" b="1" dirty="0"/>
              <a:t>Email: </a:t>
            </a:r>
            <a:r>
              <a:rPr lang="en-IE" sz="2000" dirty="0"/>
              <a:t>troneill@tcd.ie</a:t>
            </a:r>
          </a:p>
          <a:p>
            <a:pPr algn="ctr"/>
            <a:r>
              <a:rPr lang="en-IE" sz="2000" b="1" dirty="0"/>
              <a:t>X: </a:t>
            </a:r>
            <a:r>
              <a:rPr lang="en-IE" sz="2000" dirty="0"/>
              <a:t>@traceyoneill7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940BB-B7A8-72D0-0A98-20203380EF00}"/>
              </a:ext>
            </a:extLst>
          </p:cNvPr>
          <p:cNvSpPr txBox="1"/>
          <p:nvPr/>
        </p:nvSpPr>
        <p:spPr>
          <a:xfrm>
            <a:off x="3690256" y="2792186"/>
            <a:ext cx="156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accent6">
                    <a:lumMod val="50000"/>
                  </a:schemeClr>
                </a:solidFill>
              </a:rPr>
              <a:t>Contact us:</a:t>
            </a:r>
          </a:p>
        </p:txBody>
      </p:sp>
      <p:pic>
        <p:nvPicPr>
          <p:cNvPr id="5" name="Picture 4" descr="A person with brown hair smiling&#10;&#10;AI-generated content may be incorrect.">
            <a:extLst>
              <a:ext uri="{FF2B5EF4-FFF2-40B4-BE49-F238E27FC236}">
                <a16:creationId xmlns:a16="http://schemas.microsoft.com/office/drawing/2014/main" id="{0E7DB630-F646-3223-A236-B9DF0879D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72" y="2719251"/>
            <a:ext cx="1392014" cy="1223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C9E83-9815-5340-CBE2-4B5B1F56F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22" y="2702379"/>
            <a:ext cx="1387928" cy="1216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462149"/>
      </p:ext>
    </p:extLst>
  </p:cSld>
  <p:clrMapOvr>
    <a:masterClrMapping/>
  </p:clrMapOvr>
</p:sld>
</file>

<file path=ppt/theme/theme1.xml><?xml version="1.0" encoding="utf-8"?>
<a:theme xmlns:a="http://schemas.openxmlformats.org/drawingml/2006/main" name="TCD_PPT_Calibri_Option2a">
  <a:themeElements>
    <a:clrScheme name="Trinity College">
      <a:dk1>
        <a:sysClr val="windowText" lastClr="000000"/>
      </a:dk1>
      <a:lt1>
        <a:sysClr val="window" lastClr="FFFFFF"/>
      </a:lt1>
      <a:dk2>
        <a:srgbClr val="3E6DB2"/>
      </a:dk2>
      <a:lt2>
        <a:srgbClr val="FFFFFF"/>
      </a:lt2>
      <a:accent1>
        <a:srgbClr val="4F81BD"/>
      </a:accent1>
      <a:accent2>
        <a:srgbClr val="0E73B9"/>
      </a:accent2>
      <a:accent3>
        <a:srgbClr val="7C7C7C"/>
      </a:accent3>
      <a:accent4>
        <a:srgbClr val="A6A6A6"/>
      </a:accent4>
      <a:accent5>
        <a:srgbClr val="4F81BD"/>
      </a:accent5>
      <a:accent6>
        <a:srgbClr val="3E6DB2"/>
      </a:accent6>
      <a:hlink>
        <a:srgbClr val="000000"/>
      </a:hlink>
      <a:folHlink>
        <a:srgbClr val="000000"/>
      </a:folHlink>
    </a:clrScheme>
    <a:fontScheme name="Trinity Colleg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EFB1A5D9E879428FAD0E5F1E9D84CB" ma:contentTypeVersion="21" ma:contentTypeDescription="Create a new document." ma:contentTypeScope="" ma:versionID="a1afdef67f09e8d766295b9b51d7981d">
  <xsd:schema xmlns:xsd="http://www.w3.org/2001/XMLSchema" xmlns:xs="http://www.w3.org/2001/XMLSchema" xmlns:p="http://schemas.microsoft.com/office/2006/metadata/properties" xmlns:ns2="b75b2abb-2467-431c-8e9a-9d2fbe665b2f" xmlns:ns3="696ea64d-43f0-47d9-9aa7-ac0529ba0654" targetNamespace="http://schemas.microsoft.com/office/2006/metadata/properties" ma:root="true" ma:fieldsID="a0cbb247cc2c49f0320ffeb6ca747375" ns2:_="" ns3:_="">
    <xsd:import namespace="b75b2abb-2467-431c-8e9a-9d2fbe665b2f"/>
    <xsd:import namespace="696ea64d-43f0-47d9-9aa7-ac0529ba06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AddedtoSite_x003f_" minOccurs="0"/>
                <xsd:element ref="ns2:Academic_x0028_s_x0029_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b2abb-2467-431c-8e9a-9d2fbe665b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d9b36d8-e8b0-4d46-88aa-db730269c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ddedtoSite_x003f_" ma:index="26" nillable="true" ma:displayName="Added to Site?" ma:default="0" ma:format="Dropdown" ma:internalName="AddedtoSite_x003f_">
      <xsd:simpleType>
        <xsd:restriction base="dms:Boolean"/>
      </xsd:simpleType>
    </xsd:element>
    <xsd:element name="Academic_x0028_s_x0029_" ma:index="27" nillable="true" ma:displayName="Academic(s)" ma:format="Dropdown" ma:internalName="Academic_x0028_s_x0029_">
      <xsd:simpleType>
        <xsd:restriction base="dms:Text">
          <xsd:maxLength value="255"/>
        </xsd:restriction>
      </xsd:simpleType>
    </xsd:element>
    <xsd:element name="Notes" ma:index="28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ea64d-43f0-47d9-9aa7-ac0529ba065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953c254-8df5-4128-ac3f-0f2b64ef77f0}" ma:internalName="TaxCatchAll" ma:showField="CatchAllData" ma:web="696ea64d-43f0-47d9-9aa7-ac0529ba06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5b2abb-2467-431c-8e9a-9d2fbe665b2f">
      <Terms xmlns="http://schemas.microsoft.com/office/infopath/2007/PartnerControls"/>
    </lcf76f155ced4ddcb4097134ff3c332f>
    <TaxCatchAll xmlns="696ea64d-43f0-47d9-9aa7-ac0529ba0654" xsi:nil="true"/>
    <Academic_x0028_s_x0029_ xmlns="b75b2abb-2467-431c-8e9a-9d2fbe665b2f" xsi:nil="true"/>
    <AddedtoSite_x003f_ xmlns="b75b2abb-2467-431c-8e9a-9d2fbe665b2f">false</AddedtoSite_x003f_>
    <Notes xmlns="b75b2abb-2467-431c-8e9a-9d2fbe665b2f" xsi:nil="true"/>
  </documentManagement>
</p:properties>
</file>

<file path=customXml/itemProps1.xml><?xml version="1.0" encoding="utf-8"?>
<ds:datastoreItem xmlns:ds="http://schemas.openxmlformats.org/officeDocument/2006/customXml" ds:itemID="{A4BF1FC2-0400-4310-A4E4-4D96F535F591}"/>
</file>

<file path=customXml/itemProps2.xml><?xml version="1.0" encoding="utf-8"?>
<ds:datastoreItem xmlns:ds="http://schemas.openxmlformats.org/officeDocument/2006/customXml" ds:itemID="{322E6347-8AB1-4C38-8D39-DF92ECAE1E5D}"/>
</file>

<file path=customXml/itemProps3.xml><?xml version="1.0" encoding="utf-8"?>
<ds:datastoreItem xmlns:ds="http://schemas.openxmlformats.org/officeDocument/2006/customXml" ds:itemID="{2E4B55EF-AE12-44A9-B10E-B0F5D3F0A168}"/>
</file>

<file path=docProps/app.xml><?xml version="1.0" encoding="utf-8"?>
<Properties xmlns="http://schemas.openxmlformats.org/officeDocument/2006/extended-properties" xmlns:vt="http://schemas.openxmlformats.org/officeDocument/2006/docPropsVTypes">
  <Template>TCD_PPT_Calibri_Option2a.potx</Template>
  <TotalTime>1283</TotalTime>
  <Words>161</Words>
  <Application>Microsoft Office PowerPoint</Application>
  <PresentationFormat>On-screen Show (16:9)</PresentationFormat>
  <Paragraphs>50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Minion Pro</vt:lpstr>
      <vt:lpstr>TCD_PPT_Calibri_Option2a</vt:lpstr>
      <vt:lpstr>Using GenAI to transform teaching methods and enhance students' learning outcomes in Children’s and General Nursing students</vt:lpstr>
      <vt:lpstr>Overview</vt:lpstr>
      <vt:lpstr>Goal of the Activity</vt:lpstr>
      <vt:lpstr>Implementation</vt:lpstr>
      <vt:lpstr>How Successful Was It? </vt:lpstr>
      <vt:lpstr>What Will We Change?</vt:lpstr>
      <vt:lpstr>Conclusion</vt:lpstr>
      <vt:lpstr>Thank You for Listening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dtpgraphics</dc:creator>
  <cp:lastModifiedBy>Lisa Kirwan</cp:lastModifiedBy>
  <cp:revision>93</cp:revision>
  <cp:lastPrinted>2014-12-16T10:33:11Z</cp:lastPrinted>
  <dcterms:created xsi:type="dcterms:W3CDTF">2013-07-29T09:34:50Z</dcterms:created>
  <dcterms:modified xsi:type="dcterms:W3CDTF">2025-05-22T13:41:39Z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0x01010098EFB1A5D9E879428FAD0E5F1E9D84CB</vt:lpwstr>
  </property>
</Properties>
</file>