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4"/>
  </p:sldMasterIdLst>
  <p:notesMasterIdLst>
    <p:notesMasterId r:id="rId7"/>
  </p:notesMasterIdLst>
  <p:sldIdLst>
    <p:sldId id="259" r:id="rId5"/>
    <p:sldId id="28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3C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1AE72B-A23F-4183-93FF-F0CA90CA27E5}" v="1" dt="2023-11-24T15:22:15.8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08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rrinna Moore" userId="S::moorec22@tcd.ie::22938e1d-afd0-49eb-9f1c-282b94d8c207" providerId="AD" clId="Web-{531AE72B-A23F-4183-93FF-F0CA90CA27E5}"/>
    <pc:docChg chg="delSld">
      <pc:chgData name="Corrinna Moore" userId="S::moorec22@tcd.ie::22938e1d-afd0-49eb-9f1c-282b94d8c207" providerId="AD" clId="Web-{531AE72B-A23F-4183-93FF-F0CA90CA27E5}" dt="2023-11-24T15:22:15.863" v="0"/>
      <pc:docMkLst>
        <pc:docMk/>
      </pc:docMkLst>
      <pc:sldChg chg="del">
        <pc:chgData name="Corrinna Moore" userId="S::moorec22@tcd.ie::22938e1d-afd0-49eb-9f1c-282b94d8c207" providerId="AD" clId="Web-{531AE72B-A23F-4183-93FF-F0CA90CA27E5}" dt="2023-11-24T15:22:15.863" v="0"/>
        <pc:sldMkLst>
          <pc:docMk/>
          <pc:sldMk cId="1938443375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D1968D-D0B8-44FE-9E4F-7C06FA904D2E}" type="datetimeFigureOut">
              <a:rPr lang="en-IE" smtClean="0"/>
              <a:t>24/11/2023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1BB62D-F6D1-492D-838F-B32B8E2D8D0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00186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6A35EAA-ED80-4FF1-942C-82B1D483AF60}"/>
              </a:ext>
            </a:extLst>
          </p:cNvPr>
          <p:cNvSpPr/>
          <p:nvPr/>
        </p:nvSpPr>
        <p:spPr>
          <a:xfrm rot="21133683" flipH="1">
            <a:off x="977627" y="481134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415F49B-3CBC-46CF-AFB5-988852D0479E}"/>
              </a:ext>
            </a:extLst>
          </p:cNvPr>
          <p:cNvSpPr/>
          <p:nvPr/>
        </p:nvSpPr>
        <p:spPr>
          <a:xfrm rot="21133683" flipH="1">
            <a:off x="1010574" y="456230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0FF0C0-FC1A-4C5B-9FE5-09BA33FF7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392" y="1398181"/>
            <a:ext cx="7134446" cy="2870791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989092-15F8-4341-8D94-9E799301C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0835" y="5135527"/>
            <a:ext cx="4397164" cy="105793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7328B-E858-4921-99C2-3B0BE1724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81296-9B7B-4EF3-89B3-8B33E6070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2FE59-6CD1-4D0F-8A06-10CA2D383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329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139E3-FB89-4585-A22D-15851E8DE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94B498-70D2-4956-A576-83345B38D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A84CB-FF9E-43D6-8805-B4ABB520D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7EE14-0A60-428B-BC0E-A50951E0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A9A22-BBF2-4B23-B17F-B32AC87D2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075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5CC51B-E0BE-4D50-A04A-571F8BCAE2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99550" y="692150"/>
            <a:ext cx="2254250" cy="53099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1F5607-7A89-4981-87F4-98BC7CE0A9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692150"/>
            <a:ext cx="8108950" cy="53099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0D5BE-275A-42D5-BCE1-357D53FC5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25F9A-B406-4028-AC92-D12450519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70F0A-5147-4274-A0A1-BD2191794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461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AC77D-9BA0-4A3B-B823-2059DC3C3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811DB-C16F-4CED-97C6-73ABD71F3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14D3C-7343-4DD7-B816-0D4D66BD6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409C8-4D7C-40EE-A12E-59CB555C7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222D5-7193-4F59-83B4-3C19E8B14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853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BEFA1-A4AB-4CF4-B02E-57AAED571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1971" y="1709738"/>
            <a:ext cx="9165772" cy="296327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B406C-F19A-4393-9AD1-A300A7E45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1971" y="4875028"/>
            <a:ext cx="9165772" cy="1052623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D7AE7-47F6-4023-8D44-8BA1DAB05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B32FC-A974-44FC-9804-F871EE51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9ADE9-F40E-4E3B-AB8D-68CB1F485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242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4D816-3E01-4EFD-AD9C-783D674DA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53D69-34A7-451D-A902-5F6CD13343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0722" y="2095500"/>
            <a:ext cx="4999077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E1E0E2-7D34-48E0-8795-546D2F00E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1056" y="2095500"/>
            <a:ext cx="5072743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05476-6B6D-4BA3-919B-5335D6429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DB6D41-07E2-4F6D-BB39-217957FE7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E0CA9C-BFED-484F-B765-EA8CE4B4B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689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74AD2-5208-4201-90A7-F96187619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02129"/>
            <a:ext cx="10326688" cy="11256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3FF53-BE24-42E9-BA12-BC5863CBF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1827804"/>
            <a:ext cx="4968875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84776-6678-4D27-9BE9-5D83FC9E8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8700" y="2642191"/>
            <a:ext cx="4968875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BCA2E2-5B30-43B4-8FCD-23015451F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81054" y="1827804"/>
            <a:ext cx="5087034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A7B7A1-E670-4E7E-AEBA-340893DE8E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81054" y="2642191"/>
            <a:ext cx="5087034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44D3AE-982A-4CC3-8456-4D4B0E35D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11/24/2023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FE3087-09F9-4436-8236-8693EA498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413CB-0E24-4F96-AF8C-EE269ACCE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559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5CAD1C-D319-4A48-8DF9-50699231C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11/24/2023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3D0181-83E0-4AB1-B372-24D6C075B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50352C-6317-4DD0-84C4-AE7DDAC55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8F340C5-9EBB-43D9-91F5-F767DBD59B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01240" y="1130240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CC812-F2A9-46D4-9B78-6659C68ED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2671" y="1932214"/>
            <a:ext cx="6966858" cy="309154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7A37F60-69E7-41AC-BC9A-9DBC3B577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55668" y="1103025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814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6D441F-9FBB-4F90-987A-39793DE0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11/24/2023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C92B1E-8D5D-45CA-9A8B-53E3B7FEC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89E71-49A9-4CE9-AD1D-780A876BC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4053A-B2EE-4E20-9723-6BB0BBD50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53272"/>
            <a:ext cx="3932237" cy="173272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065AB-0DF3-4C86-AB5F-EB65021F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642" y="987425"/>
            <a:ext cx="593974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D99FAE-8825-466D-9F1E-3B7BAED2C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8550"/>
            <a:ext cx="3932237" cy="350043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3A6375-677F-4A58-B98D-18F3DEF8E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40F2C-7AE7-481B-856A-B3E26AE8B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7C48C-9BD9-41CB-915E-A905B8869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38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B6DE4-025D-4D93-A5D0-FB4589720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15915"/>
            <a:ext cx="3932237" cy="16700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93EE21-471F-4B7B-B7AF-192243A127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6B769-8E40-42E6-8F62-C4347B0CE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5744"/>
            <a:ext cx="3932237" cy="35032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384DC6-1AA3-4779-8EDF-F4A877508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7F83E-FAF9-43E1-95CC-6F4EDD76B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3D8C7B-B211-4BAF-9C05-09CF993B0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003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AAE2DA9-9BAF-4D46-BC97-20425C5321FD}"/>
              </a:ext>
            </a:extLst>
          </p:cNvPr>
          <p:cNvSpPr/>
          <p:nvPr/>
        </p:nvSpPr>
        <p:spPr>
          <a:xfrm>
            <a:off x="372926" y="367993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68807" y="-29564"/>
                  <a:pt x="11499601" y="84193"/>
                </a:cubicBezTo>
                <a:lnTo>
                  <a:pt x="11496115" y="333210"/>
                </a:lnTo>
                <a:cubicBezTo>
                  <a:pt x="11496285" y="48943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489E99-8A12-4C4F-92F9-95B01D814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724" y="558209"/>
            <a:ext cx="10333075" cy="1414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1B211-A6C3-4384-AA0B-7A8561A53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0726" y="2089298"/>
            <a:ext cx="10333074" cy="38277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07E98-5ED3-41C2-BC39-EA8FB826AB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834" y="6356350"/>
            <a:ext cx="2604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</a:defRPr>
            </a:lvl1pPr>
          </a:lstStyle>
          <a:p>
            <a:fld id="{C1691109-F4F8-4597-962C-A4F4B7960636}" type="datetimeFigureOut">
              <a:rPr lang="en-US" smtClean="0"/>
              <a:t>11/24/2023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93049-EC55-4ABD-8F77-F5A84AE384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56153" y="6356350"/>
            <a:ext cx="34441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1B6DF-CCDC-4ED0-A4B2-1512B668F4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00263" y="6356350"/>
            <a:ext cx="523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2D2C6CA-56BB-4A08-A1E2-342F83955EDB}"/>
              </a:ext>
            </a:extLst>
          </p:cNvPr>
          <p:cNvSpPr/>
          <p:nvPr/>
        </p:nvSpPr>
        <p:spPr>
          <a:xfrm>
            <a:off x="403284" y="389461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5500 h 6255974"/>
              <a:gd name="connsiteX1" fmla="*/ 11263634 w 11499601"/>
              <a:gd name="connsiteY1" fmla="*/ 16394 h 6255974"/>
              <a:gd name="connsiteX2" fmla="*/ 11499601 w 11499601"/>
              <a:gd name="connsiteY2" fmla="*/ 64794 h 6255974"/>
              <a:gd name="connsiteX3" fmla="*/ 11496115 w 11499601"/>
              <a:gd name="connsiteY3" fmla="*/ 338710 h 6255974"/>
              <a:gd name="connsiteX4" fmla="*/ 11496626 w 11499601"/>
              <a:gd name="connsiteY4" fmla="*/ 807372 h 6255974"/>
              <a:gd name="connsiteX5" fmla="*/ 11482477 w 11499601"/>
              <a:gd name="connsiteY5" fmla="*/ 1840079 h 6255974"/>
              <a:gd name="connsiteX6" fmla="*/ 11478714 w 11499601"/>
              <a:gd name="connsiteY6" fmla="*/ 3525714 h 6255974"/>
              <a:gd name="connsiteX7" fmla="*/ 11419375 w 11499601"/>
              <a:gd name="connsiteY7" fmla="*/ 5987933 h 6255974"/>
              <a:gd name="connsiteX8" fmla="*/ 5959453 w 11499601"/>
              <a:gd name="connsiteY8" fmla="*/ 5978886 h 6255974"/>
              <a:gd name="connsiteX9" fmla="*/ 4858766 w 11499601"/>
              <a:gd name="connsiteY9" fmla="*/ 6005062 h 6255974"/>
              <a:gd name="connsiteX10" fmla="*/ 3239306 w 11499601"/>
              <a:gd name="connsiteY10" fmla="*/ 5978241 h 6255974"/>
              <a:gd name="connsiteX11" fmla="*/ 3217554 w 11499601"/>
              <a:gd name="connsiteY11" fmla="*/ 6011412 h 6255974"/>
              <a:gd name="connsiteX12" fmla="*/ 3219866 w 11499601"/>
              <a:gd name="connsiteY12" fmla="*/ 6255974 h 6255974"/>
              <a:gd name="connsiteX13" fmla="*/ 2870715 w 11499601"/>
              <a:gd name="connsiteY13" fmla="*/ 6061661 h 6255974"/>
              <a:gd name="connsiteX14" fmla="*/ 2785655 w 11499601"/>
              <a:gd name="connsiteY14" fmla="*/ 5978241 h 6255974"/>
              <a:gd name="connsiteX15" fmla="*/ 2301504 w 11499601"/>
              <a:gd name="connsiteY15" fmla="*/ 5973147 h 6255974"/>
              <a:gd name="connsiteX16" fmla="*/ 666073 w 11499601"/>
              <a:gd name="connsiteY16" fmla="*/ 5964071 h 6255974"/>
              <a:gd name="connsiteX17" fmla="*/ 94741 w 11499601"/>
              <a:gd name="connsiteY17" fmla="*/ 5962915 h 6255974"/>
              <a:gd name="connsiteX18" fmla="*/ 37859 w 11499601"/>
              <a:gd name="connsiteY18" fmla="*/ 5881560 h 6255974"/>
              <a:gd name="connsiteX19" fmla="*/ 28975 w 11499601"/>
              <a:gd name="connsiteY19" fmla="*/ 2612388 h 6255974"/>
              <a:gd name="connsiteX20" fmla="*/ 33539 w 11499601"/>
              <a:gd name="connsiteY20" fmla="*/ 65360 h 6255974"/>
              <a:gd name="connsiteX21" fmla="*/ 39830 w 11499601"/>
              <a:gd name="connsiteY21" fmla="*/ 47528 h 6255974"/>
              <a:gd name="connsiteX22" fmla="*/ 88659 w 11499601"/>
              <a:gd name="connsiteY22" fmla="*/ 42782 h 6255974"/>
              <a:gd name="connsiteX23" fmla="*/ 301554 w 11499601"/>
              <a:gd name="connsiteY23" fmla="*/ 42782 h 6255974"/>
              <a:gd name="connsiteX24" fmla="*/ 416464 w 11499601"/>
              <a:gd name="connsiteY24" fmla="*/ 36225 h 6255974"/>
              <a:gd name="connsiteX25" fmla="*/ 907723 w 11499601"/>
              <a:gd name="connsiteY25" fmla="*/ 29769 h 6255974"/>
              <a:gd name="connsiteX26" fmla="*/ 3989089 w 11499601"/>
              <a:gd name="connsiteY26" fmla="*/ 35153 h 6255974"/>
              <a:gd name="connsiteX27" fmla="*/ 9680053 w 11499601"/>
              <a:gd name="connsiteY27" fmla="*/ 5500 h 62559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5929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1172 w 11499601"/>
              <a:gd name="connsiteY3" fmla="*/ 31329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83635" y="5293"/>
                  <a:pt x="11499601" y="39374"/>
                </a:cubicBezTo>
                <a:lnTo>
                  <a:pt x="11491172" y="313290"/>
                </a:lnTo>
                <a:cubicBezTo>
                  <a:pt x="11491342" y="46951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085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01" r:id="rId4"/>
    <p:sldLayoutId id="2147483702" r:id="rId5"/>
    <p:sldLayoutId id="2147483707" r:id="rId6"/>
    <p:sldLayoutId id="2147483703" r:id="rId7"/>
    <p:sldLayoutId id="2147483704" r:id="rId8"/>
    <p:sldLayoutId id="2147483705" r:id="rId9"/>
    <p:sldLayoutId id="2147483706" r:id="rId10"/>
    <p:sldLayoutId id="214748370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b="1" kern="1200" spc="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SzPct val="73000"/>
        <a:buFontTx/>
        <a:buNone/>
        <a:defRPr sz="3200" b="1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18288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800" b="1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4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182880" algn="l" defTabSz="914400" rtl="0" eaLnBrk="1" latinLnBrk="0" hangingPunct="1">
        <a:lnSpc>
          <a:spcPct val="100000"/>
        </a:lnSpc>
        <a:spcBef>
          <a:spcPts val="500"/>
        </a:spcBef>
        <a:buSzPct val="73000"/>
        <a:buFont typeface="Arial" panose="020B0604020202020204" pitchFamily="34" charset="0"/>
        <a:buChar char="•"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1AA8670-3FD3-421B-A948-1B6B27BFE194}"/>
              </a:ext>
            </a:extLst>
          </p:cNvPr>
          <p:cNvSpPr txBox="1"/>
          <p:nvPr/>
        </p:nvSpPr>
        <p:spPr>
          <a:xfrm>
            <a:off x="1864794" y="2474892"/>
            <a:ext cx="8462411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>
                <a:latin typeface="Trebuchet MS" panose="020B0603020202020204" pitchFamily="34" charset="0"/>
              </a:rPr>
              <a:t>REAMs is a web-based platform. In your preferred browser type in the address:</a:t>
            </a:r>
          </a:p>
          <a:p>
            <a:endParaRPr lang="en-IE" dirty="0">
              <a:latin typeface="Trebuchet MS" panose="020B0603020202020204" pitchFamily="34" charset="0"/>
            </a:endParaRPr>
          </a:p>
          <a:p>
            <a:endParaRPr lang="en-IE" dirty="0">
              <a:latin typeface="Trebuchet MS" panose="020B0603020202020204" pitchFamily="34" charset="0"/>
            </a:endParaRPr>
          </a:p>
          <a:p>
            <a:pPr algn="ctr"/>
            <a:r>
              <a:rPr lang="en-IE" sz="3200" dirty="0">
                <a:solidFill>
                  <a:srgbClr val="EB3C00"/>
                </a:solidFill>
                <a:latin typeface="Trebuchet MS" panose="020B0603020202020204" pitchFamily="34" charset="0"/>
              </a:rPr>
              <a:t>ethics.tcd.ie</a:t>
            </a:r>
            <a:endParaRPr lang="en-IE" sz="3200" dirty="0">
              <a:latin typeface="Trebuchet MS" panose="020B0603020202020204" pitchFamily="34" charset="0"/>
            </a:endParaRPr>
          </a:p>
          <a:p>
            <a:endParaRPr lang="en-IE" sz="32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051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73C767F-099E-407B-A379-8910D8BF52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8602" y="1574694"/>
            <a:ext cx="4143953" cy="5115639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862B92F8-0674-4552-AB9C-7FD238E195FB}"/>
              </a:ext>
            </a:extLst>
          </p:cNvPr>
          <p:cNvGrpSpPr/>
          <p:nvPr/>
        </p:nvGrpSpPr>
        <p:grpSpPr>
          <a:xfrm>
            <a:off x="5660571" y="2859156"/>
            <a:ext cx="6019329" cy="1139687"/>
            <a:chOff x="5072742" y="2567606"/>
            <a:chExt cx="6019329" cy="1139687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8A9B720-52E7-4AA6-8C5E-EDE89B419BF0}"/>
                </a:ext>
              </a:extLst>
            </p:cNvPr>
            <p:cNvSpPr/>
            <p:nvPr/>
          </p:nvSpPr>
          <p:spPr>
            <a:xfrm>
              <a:off x="5072742" y="2567606"/>
              <a:ext cx="6019329" cy="1139687"/>
            </a:xfrm>
            <a:prstGeom prst="rect">
              <a:avLst/>
            </a:prstGeom>
            <a:noFill/>
            <a:ln w="28575">
              <a:solidFill>
                <a:srgbClr val="EB3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FF5D705-08DA-4A3B-937E-81973DEBB9F5}"/>
                </a:ext>
              </a:extLst>
            </p:cNvPr>
            <p:cNvSpPr txBox="1"/>
            <p:nvPr/>
          </p:nvSpPr>
          <p:spPr>
            <a:xfrm>
              <a:off x="5318100" y="2675784"/>
              <a:ext cx="2443036" cy="923330"/>
            </a:xfrm>
            <a:prstGeom prst="rect">
              <a:avLst/>
            </a:prstGeom>
            <a:noFill/>
            <a:ln w="0"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IE" dirty="0">
                  <a:solidFill>
                    <a:srgbClr val="FF0000"/>
                  </a:solidFill>
                  <a:latin typeface="Trebuchet MS" panose="020B0603020202020204" pitchFamily="34" charset="0"/>
                </a:rPr>
                <a:t>TCD users</a:t>
              </a:r>
              <a:r>
                <a:rPr lang="en-I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rebuchet MS" panose="020B0603020202020204" pitchFamily="34" charset="0"/>
                </a:rPr>
                <a:t>:</a:t>
              </a:r>
            </a:p>
            <a:p>
              <a:r>
                <a:rPr lang="en-I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rebuchet MS" panose="020B0603020202020204" pitchFamily="34" charset="0"/>
                </a:rPr>
                <a:t>TCD </a:t>
              </a:r>
              <a:r>
                <a:rPr lang="en-IE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rebuchet MS" panose="020B0603020202020204" pitchFamily="34" charset="0"/>
                </a:rPr>
                <a:t>Email</a:t>
              </a:r>
              <a:r>
                <a:rPr lang="en-I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rebuchet MS" panose="020B0603020202020204" pitchFamily="34" charset="0"/>
                </a:rPr>
                <a:t> + 	</a:t>
              </a:r>
            </a:p>
            <a:p>
              <a:r>
                <a:rPr lang="en-I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rebuchet MS" panose="020B0603020202020204" pitchFamily="34" charset="0"/>
                </a:rPr>
                <a:t>TCD password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B0FFD19-D5CA-4AE9-8683-6A35192E5547}"/>
              </a:ext>
            </a:extLst>
          </p:cNvPr>
          <p:cNvSpPr txBox="1"/>
          <p:nvPr/>
        </p:nvSpPr>
        <p:spPr>
          <a:xfrm>
            <a:off x="409445" y="853718"/>
            <a:ext cx="6096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>
                <a:latin typeface="Trebuchet MS" panose="020B0603020202020204" pitchFamily="34" charset="0"/>
              </a:rPr>
              <a:t>TCD staff and students sign in through </a:t>
            </a:r>
            <a:r>
              <a:rPr lang="en-IE" dirty="0">
                <a:solidFill>
                  <a:srgbClr val="FF0000"/>
                </a:solidFill>
                <a:latin typeface="Trebuchet MS" panose="020B0603020202020204" pitchFamily="34" charset="0"/>
              </a:rPr>
              <a:t>Office 365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>
              <a:solidFill>
                <a:srgbClr val="FF0000"/>
              </a:solidFill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>
              <a:solidFill>
                <a:srgbClr val="FF0000"/>
              </a:solidFill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>
                <a:solidFill>
                  <a:srgbClr val="FF0000"/>
                </a:solidFill>
                <a:latin typeface="Trebuchet MS" panose="020B0603020202020204" pitchFamily="34" charset="0"/>
              </a:rPr>
              <a:t>Click the Office 365 button on the login page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>
                <a:solidFill>
                  <a:srgbClr val="FF0000"/>
                </a:solidFill>
                <a:latin typeface="Trebuchet MS" panose="020B0603020202020204" pitchFamily="34" charset="0"/>
              </a:rPr>
              <a:t>Enter your TCD Email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>
                <a:solidFill>
                  <a:srgbClr val="FF0000"/>
                </a:solidFill>
                <a:latin typeface="Trebuchet MS" panose="020B0603020202020204" pitchFamily="34" charset="0"/>
              </a:rPr>
              <a:t>Enter your TCD password</a:t>
            </a:r>
            <a:endParaRPr lang="en-IE" sz="3200" dirty="0">
              <a:latin typeface="Trebuchet MS" panose="020B060302020202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606FCE8-D30B-469F-82A4-A6988D4A0D9D}"/>
              </a:ext>
            </a:extLst>
          </p:cNvPr>
          <p:cNvCxnSpPr/>
          <p:nvPr/>
        </p:nvCxnSpPr>
        <p:spPr>
          <a:xfrm>
            <a:off x="8207829" y="4517571"/>
            <a:ext cx="3472071" cy="2079172"/>
          </a:xfrm>
          <a:prstGeom prst="line">
            <a:avLst/>
          </a:prstGeom>
          <a:ln>
            <a:solidFill>
              <a:srgbClr val="EB3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446DA78-211E-4005-8DD1-E78ECE2BD5B5}"/>
              </a:ext>
            </a:extLst>
          </p:cNvPr>
          <p:cNvCxnSpPr>
            <a:cxnSpLocks/>
          </p:cNvCxnSpPr>
          <p:nvPr/>
        </p:nvCxnSpPr>
        <p:spPr>
          <a:xfrm flipV="1">
            <a:off x="8105174" y="4423981"/>
            <a:ext cx="3313940" cy="2172762"/>
          </a:xfrm>
          <a:prstGeom prst="line">
            <a:avLst/>
          </a:prstGeom>
          <a:ln>
            <a:solidFill>
              <a:srgbClr val="EB3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3332367"/>
      </p:ext>
    </p:extLst>
  </p:cSld>
  <p:clrMapOvr>
    <a:masterClrMapping/>
  </p:clrMapOvr>
</p:sld>
</file>

<file path=ppt/theme/theme1.xml><?xml version="1.0" encoding="utf-8"?>
<a:theme xmlns:a="http://schemas.openxmlformats.org/drawingml/2006/main" name="ChitchatVTI">
  <a:themeElements>
    <a:clrScheme name="AnalogousFromLightSeedLeftStep">
      <a:dk1>
        <a:srgbClr val="000000"/>
      </a:dk1>
      <a:lt1>
        <a:srgbClr val="FFFFFF"/>
      </a:lt1>
      <a:dk2>
        <a:srgbClr val="3B213A"/>
      </a:dk2>
      <a:lt2>
        <a:srgbClr val="E3E2E8"/>
      </a:lt2>
      <a:accent1>
        <a:srgbClr val="93A94E"/>
      </a:accent1>
      <a:accent2>
        <a:srgbClr val="B6A03C"/>
      </a:accent2>
      <a:accent3>
        <a:srgbClr val="EA8946"/>
      </a:accent3>
      <a:accent4>
        <a:srgbClr val="EB4E4F"/>
      </a:accent4>
      <a:accent5>
        <a:srgbClr val="EE6EA5"/>
      </a:accent5>
      <a:accent6>
        <a:srgbClr val="EB4ED2"/>
      </a:accent6>
      <a:hlink>
        <a:srgbClr val="7A69AE"/>
      </a:hlink>
      <a:folHlink>
        <a:srgbClr val="7F7F7F"/>
      </a:folHlink>
    </a:clrScheme>
    <a:fontScheme name="The Hand">
      <a:majorFont>
        <a:latin typeface="The Serif Hand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itchatVTI" id="{08BB1610-1071-4750-BA6F-EA15E875FFCD}" vid="{D7BDF053-2181-45AE-9365-FFAA906CB43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D45874F291D74E90B66D824DBF0647" ma:contentTypeVersion="7" ma:contentTypeDescription="Create a new document." ma:contentTypeScope="" ma:versionID="4234c9b42297777f6ab72280d127480a">
  <xsd:schema xmlns:xsd="http://www.w3.org/2001/XMLSchema" xmlns:xs="http://www.w3.org/2001/XMLSchema" xmlns:p="http://schemas.microsoft.com/office/2006/metadata/properties" xmlns:ns2="a0e91785-c466-4465-af38-95d41c5ca725" xmlns:ns3="abc25c5f-39fc-425b-bf20-00d1cbcbb82e" targetNamespace="http://schemas.microsoft.com/office/2006/metadata/properties" ma:root="true" ma:fieldsID="4c0ae96871fea1715011e2f95cdebaac" ns2:_="" ns3:_="">
    <xsd:import namespace="a0e91785-c466-4465-af38-95d41c5ca725"/>
    <xsd:import namespace="abc25c5f-39fc-425b-bf20-00d1cbcbb82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e91785-c466-4465-af38-95d41c5ca7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c25c5f-39fc-425b-bf20-00d1cbcbb82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B9622B8-BF2D-4648-9CE0-FA32E12A4DE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31A7B78-8711-46AE-8F06-A6B805BFBB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e91785-c466-4465-af38-95d41c5ca725"/>
    <ds:schemaRef ds:uri="abc25c5f-39fc-425b-bf20-00d1cbcbb82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FF2F6BB-5EC1-4764-8311-9C6D163ADB0D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a0e91785-c466-4465-af38-95d41c5ca725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72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ChitchatVTI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REAMs platform for ethics applications</dc:title>
  <dc:creator>Penny Storey</dc:creator>
  <cp:lastModifiedBy>Penny Storey</cp:lastModifiedBy>
  <cp:revision>2</cp:revision>
  <dcterms:created xsi:type="dcterms:W3CDTF">2022-12-15T08:08:49Z</dcterms:created>
  <dcterms:modified xsi:type="dcterms:W3CDTF">2023-11-24T15:22:16Z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0x010100C9D45874F291D74E90B66D824DBF0647</vt:lpwstr>
  </property>
</Properties>
</file>