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759650" cy="39960550"/>
  <p:notesSz cx="32099250" cy="39176325"/>
  <p:defaultTextStyle>
    <a:defPPr>
      <a:defRPr lang="en-US"/>
    </a:defPPr>
    <a:lvl1pPr algn="l" defTabSz="4320639" rtl="0" fontAlgn="base">
      <a:spcBef>
        <a:spcPct val="0"/>
      </a:spcBef>
      <a:spcAft>
        <a:spcPct val="0"/>
      </a:spcAft>
      <a:defRPr sz="8407" kern="1200">
        <a:solidFill>
          <a:schemeClr val="tx1"/>
        </a:solidFill>
        <a:latin typeface="Arial" charset="0"/>
        <a:ea typeface="+mn-ea"/>
        <a:cs typeface="+mn-cs"/>
      </a:defRPr>
    </a:lvl1pPr>
    <a:lvl2pPr marL="2159516" indent="-1696418" algn="l" defTabSz="4320639" rtl="0" fontAlgn="base">
      <a:spcBef>
        <a:spcPct val="0"/>
      </a:spcBef>
      <a:spcAft>
        <a:spcPct val="0"/>
      </a:spcAft>
      <a:defRPr sz="8407" kern="1200">
        <a:solidFill>
          <a:schemeClr val="tx1"/>
        </a:solidFill>
        <a:latin typeface="Arial" charset="0"/>
        <a:ea typeface="+mn-ea"/>
        <a:cs typeface="+mn-cs"/>
      </a:defRPr>
    </a:lvl2pPr>
    <a:lvl3pPr marL="4320639" indent="-3394444" algn="l" defTabSz="4320639" rtl="0" fontAlgn="base">
      <a:spcBef>
        <a:spcPct val="0"/>
      </a:spcBef>
      <a:spcAft>
        <a:spcPct val="0"/>
      </a:spcAft>
      <a:defRPr sz="8407" kern="1200">
        <a:solidFill>
          <a:schemeClr val="tx1"/>
        </a:solidFill>
        <a:latin typeface="Arial" charset="0"/>
        <a:ea typeface="+mn-ea"/>
        <a:cs typeface="+mn-cs"/>
      </a:defRPr>
    </a:lvl3pPr>
    <a:lvl4pPr marL="6481763" indent="-5092469" algn="l" defTabSz="4320639" rtl="0" fontAlgn="base">
      <a:spcBef>
        <a:spcPct val="0"/>
      </a:spcBef>
      <a:spcAft>
        <a:spcPct val="0"/>
      </a:spcAft>
      <a:defRPr sz="8407" kern="1200">
        <a:solidFill>
          <a:schemeClr val="tx1"/>
        </a:solidFill>
        <a:latin typeface="Arial" charset="0"/>
        <a:ea typeface="+mn-ea"/>
        <a:cs typeface="+mn-cs"/>
      </a:defRPr>
    </a:lvl4pPr>
    <a:lvl5pPr marL="8641278" indent="-6788886" algn="l" defTabSz="4320639" rtl="0" fontAlgn="base">
      <a:spcBef>
        <a:spcPct val="0"/>
      </a:spcBef>
      <a:spcAft>
        <a:spcPct val="0"/>
      </a:spcAft>
      <a:defRPr sz="8407" kern="1200">
        <a:solidFill>
          <a:schemeClr val="tx1"/>
        </a:solidFill>
        <a:latin typeface="Arial" charset="0"/>
        <a:ea typeface="+mn-ea"/>
        <a:cs typeface="+mn-cs"/>
      </a:defRPr>
    </a:lvl5pPr>
    <a:lvl6pPr marL="2315489" algn="l" defTabSz="926196" rtl="0" eaLnBrk="1" latinLnBrk="0" hangingPunct="1">
      <a:defRPr sz="8407" kern="1200">
        <a:solidFill>
          <a:schemeClr val="tx1"/>
        </a:solidFill>
        <a:latin typeface="Arial" charset="0"/>
        <a:ea typeface="+mn-ea"/>
        <a:cs typeface="+mn-cs"/>
      </a:defRPr>
    </a:lvl6pPr>
    <a:lvl7pPr marL="2778587" algn="l" defTabSz="926196" rtl="0" eaLnBrk="1" latinLnBrk="0" hangingPunct="1">
      <a:defRPr sz="8407" kern="1200">
        <a:solidFill>
          <a:schemeClr val="tx1"/>
        </a:solidFill>
        <a:latin typeface="Arial" charset="0"/>
        <a:ea typeface="+mn-ea"/>
        <a:cs typeface="+mn-cs"/>
      </a:defRPr>
    </a:lvl7pPr>
    <a:lvl8pPr marL="3241685" algn="l" defTabSz="926196" rtl="0" eaLnBrk="1" latinLnBrk="0" hangingPunct="1">
      <a:defRPr sz="8407" kern="1200">
        <a:solidFill>
          <a:schemeClr val="tx1"/>
        </a:solidFill>
        <a:latin typeface="Arial" charset="0"/>
        <a:ea typeface="+mn-ea"/>
        <a:cs typeface="+mn-cs"/>
      </a:defRPr>
    </a:lvl8pPr>
    <a:lvl9pPr marL="3704783" algn="l" defTabSz="926196" rtl="0" eaLnBrk="1" latinLnBrk="0" hangingPunct="1">
      <a:defRPr sz="8407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87" userDrawn="1">
          <p15:clr>
            <a:srgbClr val="A4A3A4"/>
          </p15:clr>
        </p15:guide>
        <p15:guide id="2" pos="103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F7E226-A2A5-459E-9377-2102FFE2BBD8}" v="44" dt="2019-03-23T23:32:01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5" autoAdjust="0"/>
    <p:restoredTop sz="94660"/>
  </p:normalViewPr>
  <p:slideViewPr>
    <p:cSldViewPr>
      <p:cViewPr varScale="1">
        <p:scale>
          <a:sx n="13" d="100"/>
          <a:sy n="13" d="100"/>
        </p:scale>
        <p:origin x="2448" y="102"/>
      </p:cViewPr>
      <p:guideLst>
        <p:guide orient="horz" pos="12587"/>
        <p:guide pos="1031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Little" userId="7aeb25c0-6605-4b93-98c7-a3267949eca4" providerId="ADAL" clId="{75F7E226-A2A5-459E-9377-2102FFE2BBD8}"/>
    <pc:docChg chg="custSel modMainMaster">
      <pc:chgData name="Mark Little" userId="7aeb25c0-6605-4b93-98c7-a3267949eca4" providerId="ADAL" clId="{75F7E226-A2A5-459E-9377-2102FFE2BBD8}" dt="2019-03-23T23:32:01.298" v="39" actId="1037"/>
      <pc:docMkLst>
        <pc:docMk/>
      </pc:docMkLst>
      <pc:sldMasterChg chg="modSldLayout">
        <pc:chgData name="Mark Little" userId="7aeb25c0-6605-4b93-98c7-a3267949eca4" providerId="ADAL" clId="{75F7E226-A2A5-459E-9377-2102FFE2BBD8}" dt="2019-03-23T23:32:01.298" v="39" actId="1037"/>
        <pc:sldMasterMkLst>
          <pc:docMk/>
          <pc:sldMasterMk cId="0" sldId="2147483648"/>
        </pc:sldMasterMkLst>
        <pc:sldLayoutChg chg="addSp delSp modSp">
          <pc:chgData name="Mark Little" userId="7aeb25c0-6605-4b93-98c7-a3267949eca4" providerId="ADAL" clId="{75F7E226-A2A5-459E-9377-2102FFE2BBD8}" dt="2019-03-23T23:32:01.298" v="39" actId="1037"/>
          <pc:sldLayoutMkLst>
            <pc:docMk/>
            <pc:sldMasterMk cId="0" sldId="2147483648"/>
            <pc:sldLayoutMk cId="0" sldId="2147483650"/>
          </pc:sldLayoutMkLst>
          <pc:spChg chg="del mod">
            <ac:chgData name="Mark Little" userId="7aeb25c0-6605-4b93-98c7-a3267949eca4" providerId="ADAL" clId="{75F7E226-A2A5-459E-9377-2102FFE2BBD8}" dt="2019-03-23T23:28:25.687" v="13" actId="478"/>
            <ac:spMkLst>
              <pc:docMk/>
              <pc:sldMasterMk cId="0" sldId="2147483648"/>
              <pc:sldLayoutMk cId="0" sldId="2147483650"/>
              <ac:spMk id="11" creationId="{00000000-0000-0000-0000-000000000000}"/>
            </ac:spMkLst>
          </pc:spChg>
          <pc:spChg chg="mod ord">
            <ac:chgData name="Mark Little" userId="7aeb25c0-6605-4b93-98c7-a3267949eca4" providerId="ADAL" clId="{75F7E226-A2A5-459E-9377-2102FFE2BBD8}" dt="2019-03-23T23:32:01.298" v="39" actId="1037"/>
            <ac:spMkLst>
              <pc:docMk/>
              <pc:sldMasterMk cId="0" sldId="2147483648"/>
              <pc:sldLayoutMk cId="0" sldId="2147483650"/>
              <ac:spMk id="12" creationId="{00000000-0000-0000-0000-000000000000}"/>
            </ac:spMkLst>
          </pc:spChg>
          <pc:picChg chg="del">
            <ac:chgData name="Mark Little" userId="7aeb25c0-6605-4b93-98c7-a3267949eca4" providerId="ADAL" clId="{75F7E226-A2A5-459E-9377-2102FFE2BBD8}" dt="2019-03-23T23:24:50.612" v="0" actId="478"/>
            <ac:picMkLst>
              <pc:docMk/>
              <pc:sldMasterMk cId="0" sldId="2147483648"/>
              <pc:sldLayoutMk cId="0" sldId="2147483650"/>
              <ac:picMk id="8" creationId="{00000000-0000-0000-0000-000000000000}"/>
            </ac:picMkLst>
          </pc:picChg>
          <pc:picChg chg="del">
            <ac:chgData name="Mark Little" userId="7aeb25c0-6605-4b93-98c7-a3267949eca4" providerId="ADAL" clId="{75F7E226-A2A5-459E-9377-2102FFE2BBD8}" dt="2019-03-23T23:28:27.046" v="14" actId="478"/>
            <ac:picMkLst>
              <pc:docMk/>
              <pc:sldMasterMk cId="0" sldId="2147483648"/>
              <pc:sldLayoutMk cId="0" sldId="2147483650"/>
              <ac:picMk id="10" creationId="{00000000-0000-0000-0000-000000000000}"/>
            </ac:picMkLst>
          </pc:picChg>
          <pc:picChg chg="del">
            <ac:chgData name="Mark Little" userId="7aeb25c0-6605-4b93-98c7-a3267949eca4" providerId="ADAL" clId="{75F7E226-A2A5-459E-9377-2102FFE2BBD8}" dt="2019-03-23T23:27:23.612" v="6" actId="478"/>
            <ac:picMkLst>
              <pc:docMk/>
              <pc:sldMasterMk cId="0" sldId="2147483648"/>
              <pc:sldLayoutMk cId="0" sldId="2147483650"/>
              <ac:picMk id="13" creationId="{00000000-0000-0000-0000-000000000000}"/>
            </ac:picMkLst>
          </pc:picChg>
          <pc:picChg chg="add mod">
            <ac:chgData name="Mark Little" userId="7aeb25c0-6605-4b93-98c7-a3267949eca4" providerId="ADAL" clId="{75F7E226-A2A5-459E-9377-2102FFE2BBD8}" dt="2019-03-23T23:25:21.805" v="5" actId="1076"/>
            <ac:picMkLst>
              <pc:docMk/>
              <pc:sldMasterMk cId="0" sldId="2147483648"/>
              <pc:sldLayoutMk cId="0" sldId="2147483650"/>
              <ac:picMk id="15" creationId="{6D1339AC-D0E0-488F-BADB-21839E4976FD}"/>
            </ac:picMkLst>
          </pc:picChg>
          <pc:picChg chg="add mod modCrop">
            <ac:chgData name="Mark Little" userId="7aeb25c0-6605-4b93-98c7-a3267949eca4" providerId="ADAL" clId="{75F7E226-A2A5-459E-9377-2102FFE2BBD8}" dt="2019-03-23T23:29:35.078" v="23" actId="14100"/>
            <ac:picMkLst>
              <pc:docMk/>
              <pc:sldMasterMk cId="0" sldId="2147483648"/>
              <pc:sldLayoutMk cId="0" sldId="2147483650"/>
              <ac:picMk id="17" creationId="{812CA3E7-A0C4-4355-885E-10B74882DD57}"/>
            </ac:picMkLst>
          </pc:picChg>
          <pc:picChg chg="add mod">
            <ac:chgData name="Mark Little" userId="7aeb25c0-6605-4b93-98c7-a3267949eca4" providerId="ADAL" clId="{75F7E226-A2A5-459E-9377-2102FFE2BBD8}" dt="2019-03-23T23:29:27.860" v="22" actId="1076"/>
            <ac:picMkLst>
              <pc:docMk/>
              <pc:sldMasterMk cId="0" sldId="2147483648"/>
              <pc:sldLayoutMk cId="0" sldId="2147483650"/>
              <ac:picMk id="19" creationId="{9B2421D9-50AE-4F42-A922-BD8EB95B67D6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 userDrawn="1"/>
        </p:nvSpPr>
        <p:spPr bwMode="auto">
          <a:xfrm>
            <a:off x="0" y="0"/>
            <a:ext cx="32740150" cy="794077"/>
          </a:xfrm>
          <a:prstGeom prst="rect">
            <a:avLst/>
          </a:prstGeom>
          <a:gradFill flip="none" rotWithShape="1">
            <a:gsLst>
              <a:gs pos="0">
                <a:srgbClr val="0E73B9"/>
              </a:gs>
              <a:gs pos="70000">
                <a:srgbClr val="99C8FC"/>
              </a:gs>
              <a:gs pos="40000">
                <a:srgbClr val="0666D0"/>
              </a:gs>
              <a:gs pos="95000">
                <a:schemeClr val="bg1">
                  <a:lumMod val="0"/>
                  <a:lumOff val="100000"/>
                </a:schemeClr>
              </a:gs>
            </a:gsLst>
            <a:path path="rect">
              <a:fillToRect l="100000" b="100000"/>
            </a:path>
            <a:tileRect t="-100000" r="-100000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 userDrawn="1"/>
        </p:nvSpPr>
        <p:spPr bwMode="auto">
          <a:xfrm rot="16200000">
            <a:off x="12344622" y="19565022"/>
            <a:ext cx="39868067" cy="922990"/>
          </a:xfrm>
          <a:prstGeom prst="rect">
            <a:avLst/>
          </a:prstGeom>
          <a:gradFill rotWithShape="1">
            <a:gsLst>
              <a:gs pos="0">
                <a:srgbClr val="0E73B9"/>
              </a:gs>
              <a:gs pos="39999">
                <a:srgbClr val="0666D0"/>
              </a:gs>
              <a:gs pos="83000">
                <a:srgbClr val="99C8FC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 userDrawn="1"/>
        </p:nvSpPr>
        <p:spPr bwMode="auto">
          <a:xfrm rot="5400000">
            <a:off x="31871501" y="-64456"/>
            <a:ext cx="755808" cy="922990"/>
          </a:xfrm>
          <a:prstGeom prst="rect">
            <a:avLst/>
          </a:prstGeom>
          <a:gradFill rotWithShape="1">
            <a:gsLst>
              <a:gs pos="0">
                <a:srgbClr val="033469"/>
              </a:gs>
              <a:gs pos="39999">
                <a:srgbClr val="0666D0"/>
              </a:gs>
              <a:gs pos="83000">
                <a:srgbClr val="99C8FC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 rot="5400000">
            <a:off x="-19521908" y="19512402"/>
            <a:ext cx="39973306" cy="922990"/>
          </a:xfrm>
          <a:prstGeom prst="rect">
            <a:avLst/>
          </a:prstGeom>
          <a:gradFill rotWithShape="1">
            <a:gsLst>
              <a:gs pos="0">
                <a:srgbClr val="0E73B9"/>
              </a:gs>
              <a:gs pos="39999">
                <a:srgbClr val="0666D0"/>
              </a:gs>
              <a:gs pos="83000">
                <a:srgbClr val="99C8FC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 rot="10800000">
            <a:off x="48750" y="39166474"/>
            <a:ext cx="32740150" cy="794077"/>
          </a:xfrm>
          <a:prstGeom prst="rect">
            <a:avLst/>
          </a:prstGeom>
          <a:gradFill rotWithShape="1">
            <a:gsLst>
              <a:gs pos="0">
                <a:srgbClr val="0E73B9"/>
              </a:gs>
              <a:gs pos="39999">
                <a:srgbClr val="0666D0"/>
              </a:gs>
              <a:gs pos="70000">
                <a:srgbClr val="99C8FC"/>
              </a:gs>
              <a:gs pos="95000">
                <a:srgbClr val="FFFFFF"/>
              </a:gs>
              <a:gs pos="100000">
                <a:srgbClr val="FFFFFF"/>
              </a:gs>
            </a:gsLst>
            <a:path path="rect">
              <a:fillToRect l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 userDrawn="1"/>
        </p:nvSpPr>
        <p:spPr bwMode="auto">
          <a:xfrm rot="16200000">
            <a:off x="121764" y="39082085"/>
            <a:ext cx="754213" cy="922990"/>
          </a:xfrm>
          <a:prstGeom prst="rect">
            <a:avLst/>
          </a:prstGeom>
          <a:gradFill rotWithShape="1">
            <a:gsLst>
              <a:gs pos="0">
                <a:srgbClr val="033469"/>
              </a:gs>
              <a:gs pos="39999">
                <a:srgbClr val="0666D0"/>
              </a:gs>
              <a:gs pos="83000">
                <a:srgbClr val="99C8FC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42662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altLang="en-US" sz="8330">
              <a:latin typeface="Calibri" panose="020F0502020204030204" pitchFamily="34" charset="0"/>
            </a:endParaRPr>
          </a:p>
        </p:txBody>
      </p:sp>
      <p:pic>
        <p:nvPicPr>
          <p:cNvPr id="9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57864" y="35554859"/>
            <a:ext cx="2424474" cy="3611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6D1339AC-D0E0-488F-BADB-21839E4976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681" y="815767"/>
            <a:ext cx="6620892" cy="315688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812CA3E7-A0C4-4355-885E-10B74882DD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05"/>
          <a:stretch/>
        </p:blipFill>
        <p:spPr>
          <a:xfrm>
            <a:off x="21852433" y="36003849"/>
            <a:ext cx="9998852" cy="333352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9B2421D9-50AE-4F42-A922-BD8EB95B67D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2730" y="35927119"/>
            <a:ext cx="8992190" cy="3168464"/>
          </a:xfrm>
          <a:prstGeom prst="rect">
            <a:avLst/>
          </a:prstGeom>
        </p:spPr>
      </p:pic>
      <p:sp>
        <p:nvSpPr>
          <p:cNvPr id="12" name="TextBox 12"/>
          <p:cNvSpPr txBox="1"/>
          <p:nvPr userDrawn="1"/>
        </p:nvSpPr>
        <p:spPr>
          <a:xfrm>
            <a:off x="4498505" y="37058967"/>
            <a:ext cx="6620893" cy="122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2662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7314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www.thkc.ie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7983" y="1600909"/>
            <a:ext cx="29483685" cy="6658763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983" y="9323225"/>
            <a:ext cx="29483685" cy="263735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7983" y="37037774"/>
            <a:ext cx="7643918" cy="2127105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 defTabSz="4266224" fontAlgn="auto">
              <a:spcBef>
                <a:spcPts val="0"/>
              </a:spcBef>
              <a:spcAft>
                <a:spcPts val="0"/>
              </a:spcAft>
              <a:defRPr sz="5587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DD7F95C-8E9D-4E74-89BF-FEF18EE9442D}" type="datetimeFigureOut">
              <a:rPr lang="en-IE"/>
              <a:pPr>
                <a:defRPr/>
              </a:pPr>
              <a:t>29/03/2019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192881" y="37037774"/>
            <a:ext cx="10373889" cy="2127105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 defTabSz="4266224" fontAlgn="auto">
              <a:spcBef>
                <a:spcPts val="0"/>
              </a:spcBef>
              <a:spcAft>
                <a:spcPts val="0"/>
              </a:spcAft>
              <a:defRPr sz="5587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477749" y="37037774"/>
            <a:ext cx="7643918" cy="2127105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 defTabSz="4266224" fontAlgn="auto">
              <a:spcBef>
                <a:spcPts val="0"/>
              </a:spcBef>
              <a:spcAft>
                <a:spcPts val="0"/>
              </a:spcAft>
              <a:defRPr sz="5587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5D5B5A-DED5-49C2-8EFB-C66D862FBDC5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4241800" rtl="0" fontAlgn="base">
        <a:spcBef>
          <a:spcPct val="0"/>
        </a:spcBef>
        <a:spcAft>
          <a:spcPct val="0"/>
        </a:spcAft>
        <a:defRPr sz="20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241800" rtl="0" fontAlgn="base">
        <a:spcBef>
          <a:spcPct val="0"/>
        </a:spcBef>
        <a:spcAft>
          <a:spcPct val="0"/>
        </a:spcAft>
        <a:defRPr sz="20400">
          <a:solidFill>
            <a:schemeClr val="tx1"/>
          </a:solidFill>
          <a:latin typeface="Calibri" pitchFamily="34" charset="0"/>
        </a:defRPr>
      </a:lvl2pPr>
      <a:lvl3pPr algn="ctr" defTabSz="4241800" rtl="0" fontAlgn="base">
        <a:spcBef>
          <a:spcPct val="0"/>
        </a:spcBef>
        <a:spcAft>
          <a:spcPct val="0"/>
        </a:spcAft>
        <a:defRPr sz="20400">
          <a:solidFill>
            <a:schemeClr val="tx1"/>
          </a:solidFill>
          <a:latin typeface="Calibri" pitchFamily="34" charset="0"/>
        </a:defRPr>
      </a:lvl3pPr>
      <a:lvl4pPr algn="ctr" defTabSz="4241800" rtl="0" fontAlgn="base">
        <a:spcBef>
          <a:spcPct val="0"/>
        </a:spcBef>
        <a:spcAft>
          <a:spcPct val="0"/>
        </a:spcAft>
        <a:defRPr sz="20400">
          <a:solidFill>
            <a:schemeClr val="tx1"/>
          </a:solidFill>
          <a:latin typeface="Calibri" pitchFamily="34" charset="0"/>
        </a:defRPr>
      </a:lvl4pPr>
      <a:lvl5pPr algn="ctr" defTabSz="4241800" rtl="0" fontAlgn="base">
        <a:spcBef>
          <a:spcPct val="0"/>
        </a:spcBef>
        <a:spcAft>
          <a:spcPct val="0"/>
        </a:spcAft>
        <a:defRPr sz="20400">
          <a:solidFill>
            <a:schemeClr val="tx1"/>
          </a:solidFill>
          <a:latin typeface="Calibri" pitchFamily="34" charset="0"/>
        </a:defRPr>
      </a:lvl5pPr>
      <a:lvl6pPr marL="457200" algn="ctr" defTabSz="4241800" rtl="0" fontAlgn="base">
        <a:spcBef>
          <a:spcPct val="0"/>
        </a:spcBef>
        <a:spcAft>
          <a:spcPct val="0"/>
        </a:spcAft>
        <a:defRPr sz="20400">
          <a:solidFill>
            <a:schemeClr val="tx1"/>
          </a:solidFill>
          <a:latin typeface="Calibri" pitchFamily="34" charset="0"/>
        </a:defRPr>
      </a:lvl6pPr>
      <a:lvl7pPr marL="914400" algn="ctr" defTabSz="4241800" rtl="0" fontAlgn="base">
        <a:spcBef>
          <a:spcPct val="0"/>
        </a:spcBef>
        <a:spcAft>
          <a:spcPct val="0"/>
        </a:spcAft>
        <a:defRPr sz="20400">
          <a:solidFill>
            <a:schemeClr val="tx1"/>
          </a:solidFill>
          <a:latin typeface="Calibri" pitchFamily="34" charset="0"/>
        </a:defRPr>
      </a:lvl7pPr>
      <a:lvl8pPr marL="1371600" algn="ctr" defTabSz="4241800" rtl="0" fontAlgn="base">
        <a:spcBef>
          <a:spcPct val="0"/>
        </a:spcBef>
        <a:spcAft>
          <a:spcPct val="0"/>
        </a:spcAft>
        <a:defRPr sz="20400">
          <a:solidFill>
            <a:schemeClr val="tx1"/>
          </a:solidFill>
          <a:latin typeface="Calibri" pitchFamily="34" charset="0"/>
        </a:defRPr>
      </a:lvl8pPr>
      <a:lvl9pPr marL="1828800" algn="ctr" defTabSz="4241800" rtl="0" fontAlgn="base">
        <a:spcBef>
          <a:spcPct val="0"/>
        </a:spcBef>
        <a:spcAft>
          <a:spcPct val="0"/>
        </a:spcAft>
        <a:defRPr sz="20400">
          <a:solidFill>
            <a:schemeClr val="tx1"/>
          </a:solidFill>
          <a:latin typeface="Calibri" pitchFamily="34" charset="0"/>
        </a:defRPr>
      </a:lvl9pPr>
    </p:titleStyle>
    <p:bodyStyle>
      <a:lvl1pPr marL="1590675" indent="-1590675" algn="l" defTabSz="4241800" rtl="0" fontAlgn="base">
        <a:spcBef>
          <a:spcPct val="20000"/>
        </a:spcBef>
        <a:spcAft>
          <a:spcPct val="0"/>
        </a:spcAft>
        <a:buFont typeface="Arial" charset="0"/>
        <a:buChar char="•"/>
        <a:defRPr sz="14800" kern="1200">
          <a:solidFill>
            <a:schemeClr val="tx1"/>
          </a:solidFill>
          <a:latin typeface="+mn-lt"/>
          <a:ea typeface="+mn-ea"/>
          <a:cs typeface="+mn-cs"/>
        </a:defRPr>
      </a:lvl1pPr>
      <a:lvl2pPr marL="3446463" indent="-1325563" algn="l" defTabSz="4241800" rtl="0" fontAlgn="base">
        <a:spcBef>
          <a:spcPct val="20000"/>
        </a:spcBef>
        <a:spcAft>
          <a:spcPct val="0"/>
        </a:spcAft>
        <a:buFont typeface="Arial" charset="0"/>
        <a:buChar char="–"/>
        <a:defRPr sz="13000" kern="1200">
          <a:solidFill>
            <a:schemeClr val="tx1"/>
          </a:solidFill>
          <a:latin typeface="+mn-lt"/>
          <a:ea typeface="+mn-ea"/>
          <a:cs typeface="+mn-cs"/>
        </a:defRPr>
      </a:lvl2pPr>
      <a:lvl3pPr marL="5302250" indent="-1060450" algn="l" defTabSz="4241800" rtl="0" fontAlgn="base">
        <a:spcBef>
          <a:spcPct val="20000"/>
        </a:spcBef>
        <a:spcAft>
          <a:spcPct val="0"/>
        </a:spcAft>
        <a:buFont typeface="Arial" charset="0"/>
        <a:buChar char="•"/>
        <a:defRPr sz="11100" kern="1200">
          <a:solidFill>
            <a:schemeClr val="tx1"/>
          </a:solidFill>
          <a:latin typeface="+mn-lt"/>
          <a:ea typeface="+mn-ea"/>
          <a:cs typeface="+mn-cs"/>
        </a:defRPr>
      </a:lvl3pPr>
      <a:lvl4pPr marL="7424738" indent="-1060450" algn="l" defTabSz="4241800" rtl="0" fontAlgn="base">
        <a:spcBef>
          <a:spcPct val="20000"/>
        </a:spcBef>
        <a:spcAft>
          <a:spcPct val="0"/>
        </a:spcAft>
        <a:buFont typeface="Arial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545638" indent="-1060450" algn="l" defTabSz="4241800" rtl="0" fontAlgn="base">
        <a:spcBef>
          <a:spcPct val="20000"/>
        </a:spcBef>
        <a:spcAft>
          <a:spcPct val="0"/>
        </a:spcAft>
        <a:buFont typeface="Arial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667798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9245" kern="1200">
          <a:solidFill>
            <a:schemeClr val="tx1"/>
          </a:solidFill>
          <a:latin typeface="+mn-lt"/>
          <a:ea typeface="+mn-ea"/>
          <a:cs typeface="+mn-cs"/>
        </a:defRPr>
      </a:lvl6pPr>
      <a:lvl7pPr marL="13789216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9245" kern="1200">
          <a:solidFill>
            <a:schemeClr val="tx1"/>
          </a:solidFill>
          <a:latin typeface="+mn-lt"/>
          <a:ea typeface="+mn-ea"/>
          <a:cs typeface="+mn-cs"/>
        </a:defRPr>
      </a:lvl7pPr>
      <a:lvl8pPr marL="15910635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9245" kern="1200">
          <a:solidFill>
            <a:schemeClr val="tx1"/>
          </a:solidFill>
          <a:latin typeface="+mn-lt"/>
          <a:ea typeface="+mn-ea"/>
          <a:cs typeface="+mn-cs"/>
        </a:defRPr>
      </a:lvl8pPr>
      <a:lvl9pPr marL="18032052" indent="-1060709" algn="l" defTabSz="4242836" rtl="0" eaLnBrk="1" latinLnBrk="0" hangingPunct="1">
        <a:spcBef>
          <a:spcPct val="20000"/>
        </a:spcBef>
        <a:buFont typeface="Arial" panose="020B0604020202020204" pitchFamily="34" charset="0"/>
        <a:buChar char="•"/>
        <a:defRPr sz="92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1pPr>
      <a:lvl2pPr marL="2121418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2pPr>
      <a:lvl3pPr marL="4242836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3pPr>
      <a:lvl4pPr marL="6364254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4pPr>
      <a:lvl5pPr marL="8485671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5pPr>
      <a:lvl6pPr marL="10607089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6pPr>
      <a:lvl7pPr marL="12728508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7pPr>
      <a:lvl8pPr marL="14849925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8pPr>
      <a:lvl9pPr marL="16971343" algn="l" defTabSz="4242836" rtl="0" eaLnBrk="1" latinLnBrk="0" hangingPunct="1">
        <a:defRPr sz="83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5225" y="6128544"/>
            <a:ext cx="28467050" cy="103028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2662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altLang="en-US" sz="6095" b="1" dirty="0">
                <a:solidFill>
                  <a:srgbClr val="2C3A78"/>
                </a:solidFill>
                <a:latin typeface="Calibri" pitchFamily="34" charset="0"/>
              </a:rPr>
              <a:t>Background</a:t>
            </a:r>
            <a:endParaRPr lang="en-IE" altLang="en-US" sz="6095" b="1" dirty="0">
              <a:latin typeface="Calibri" pitchFamily="34" charset="0"/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1863388" y="1048544"/>
            <a:ext cx="19334162" cy="121789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2662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7314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  <a:endParaRPr lang="en-IE" altLang="en-US" sz="7314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11863388" y="2350294"/>
            <a:ext cx="19334162" cy="135864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26622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IE" sz="5486" b="1" dirty="0">
                <a:latin typeface="Arial" pitchFamily="34" charset="0"/>
                <a:cs typeface="Arial" pitchFamily="34" charset="0"/>
              </a:rPr>
              <a:t>Authors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690689" y="6168231"/>
            <a:ext cx="29333825" cy="4178300"/>
          </a:xfrm>
          <a:prstGeom prst="roundRect">
            <a:avLst/>
          </a:prstGeom>
          <a:noFill/>
          <a:ln w="76200" cap="flat" cmpd="sng" algn="ctr">
            <a:solidFill>
              <a:srgbClr val="0526B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2891" tIns="46446" rIns="92891" bIns="46446"/>
          <a:lstStyle/>
          <a:p>
            <a:pPr defTabSz="4243123">
              <a:defRPr/>
            </a:pPr>
            <a:endParaRPr lang="en-IE" sz="8330">
              <a:cs typeface="Arial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789114" y="10543381"/>
            <a:ext cx="9496425" cy="103028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42662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altLang="en-US" sz="6095" b="1" dirty="0">
                <a:solidFill>
                  <a:srgbClr val="2C3A78"/>
                </a:solidFill>
                <a:latin typeface="Calibri" pitchFamily="34" charset="0"/>
              </a:rPr>
              <a:t>Result</a:t>
            </a:r>
            <a:r>
              <a:rPr lang="en-IE" altLang="en-US" sz="5486" b="1" dirty="0">
                <a:solidFill>
                  <a:srgbClr val="2C3A78"/>
                </a:solidFill>
                <a:latin typeface="Calibri" pitchFamily="34" charset="0"/>
              </a:rPr>
              <a:t>s</a:t>
            </a:r>
            <a:endParaRPr lang="en-IE" altLang="en-US" sz="6095" b="1" dirty="0">
              <a:latin typeface="Calibri" pitchFamily="34" charset="0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7418050" y="28093194"/>
            <a:ext cx="7704138" cy="103028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42662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altLang="en-US" sz="6095" b="1" dirty="0">
                <a:solidFill>
                  <a:srgbClr val="2C3A78"/>
                </a:solidFill>
                <a:latin typeface="Calibri" pitchFamily="34" charset="0"/>
              </a:rPr>
              <a:t>Conclusions</a:t>
            </a:r>
            <a:endParaRPr lang="en-IE" altLang="en-US" sz="6095" b="1" dirty="0">
              <a:latin typeface="Calibri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1863388" y="28093194"/>
            <a:ext cx="19334162" cy="7332662"/>
          </a:xfrm>
          <a:prstGeom prst="roundRect">
            <a:avLst/>
          </a:prstGeom>
          <a:noFill/>
          <a:ln w="76200" cap="flat" cmpd="sng" algn="ctr">
            <a:solidFill>
              <a:srgbClr val="0526B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2891" tIns="46446" rIns="92891" bIns="46446"/>
          <a:lstStyle/>
          <a:p>
            <a:pPr defTabSz="4243123">
              <a:defRPr/>
            </a:pPr>
            <a:endParaRPr lang="en-IE" sz="8330">
              <a:cs typeface="Arial" charset="0"/>
            </a:endParaRPr>
          </a:p>
        </p:txBody>
      </p:sp>
      <p:cxnSp>
        <p:nvCxnSpPr>
          <p:cNvPr id="3080" name="Straight Connector 11"/>
          <p:cNvCxnSpPr>
            <a:cxnSpLocks noChangeShapeType="1"/>
          </p:cNvCxnSpPr>
          <p:nvPr/>
        </p:nvCxnSpPr>
        <p:spPr bwMode="auto">
          <a:xfrm flipV="1">
            <a:off x="10937876" y="11278394"/>
            <a:ext cx="1" cy="27711993"/>
          </a:xfrm>
          <a:prstGeom prst="line">
            <a:avLst/>
          </a:prstGeom>
          <a:noFill/>
          <a:ln w="76200" algn="ctr">
            <a:solidFill>
              <a:srgbClr val="0526B3"/>
            </a:solidFill>
            <a:round/>
            <a:headEnd/>
            <a:tailEnd/>
          </a:ln>
        </p:spPr>
      </p:cxnSp>
      <p:cxnSp>
        <p:nvCxnSpPr>
          <p:cNvPr id="3081" name="Straight Connector 12"/>
          <p:cNvCxnSpPr>
            <a:cxnSpLocks noChangeShapeType="1"/>
          </p:cNvCxnSpPr>
          <p:nvPr/>
        </p:nvCxnSpPr>
        <p:spPr bwMode="auto">
          <a:xfrm flipV="1">
            <a:off x="21492393" y="11278394"/>
            <a:ext cx="0" cy="16118703"/>
          </a:xfrm>
          <a:prstGeom prst="line">
            <a:avLst/>
          </a:prstGeom>
          <a:noFill/>
          <a:ln w="76200" algn="ctr">
            <a:solidFill>
              <a:srgbClr val="0526B3"/>
            </a:solidFill>
            <a:round/>
            <a:headEnd/>
            <a:tailEnd/>
          </a:ln>
        </p:spPr>
      </p:cxnSp>
      <p:sp>
        <p:nvSpPr>
          <p:cNvPr id="2" name="TextBox 1"/>
          <p:cNvSpPr txBox="1"/>
          <p:nvPr/>
        </p:nvSpPr>
        <p:spPr>
          <a:xfrm>
            <a:off x="11863389" y="4266406"/>
            <a:ext cx="18138775" cy="11241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2662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altLang="en-US" sz="6705" dirty="0">
                <a:latin typeface="Calibri" pitchFamily="34" charset="0"/>
              </a:rPr>
              <a:t>Trinity Health Kidney Centre, Trinity College Dublin</a:t>
            </a:r>
            <a:endParaRPr lang="en-IE" altLang="en-US" sz="6705" baseline="30000" dirty="0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THKC post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THKC poster template</Template>
  <TotalTime>138</TotalTime>
  <Words>13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THKC poster template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Little</dc:creator>
  <cp:lastModifiedBy>Michelle Hendrick</cp:lastModifiedBy>
  <cp:revision>12</cp:revision>
  <dcterms:created xsi:type="dcterms:W3CDTF">2014-10-28T16:54:59Z</dcterms:created>
  <dcterms:modified xsi:type="dcterms:W3CDTF">2019-03-29T09:41:40Z</dcterms:modified>
</cp:coreProperties>
</file>